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9.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0.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1.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3" r:id="rId4"/>
    <p:sldMasterId id="2147483780" r:id="rId5"/>
    <p:sldMasterId id="2147483810" r:id="rId6"/>
    <p:sldMasterId id="2147483817" r:id="rId7"/>
    <p:sldMasterId id="2147483648" r:id="rId8"/>
    <p:sldMasterId id="2147483846" r:id="rId9"/>
    <p:sldMasterId id="2147483699" r:id="rId10"/>
    <p:sldMasterId id="2147483724" r:id="rId11"/>
    <p:sldMasterId id="2147483733" r:id="rId12"/>
    <p:sldMasterId id="2147483742" r:id="rId13"/>
    <p:sldMasterId id="2147483751" r:id="rId14"/>
    <p:sldMasterId id="2147483758" r:id="rId15"/>
    <p:sldMasterId id="2147483764" r:id="rId16"/>
    <p:sldMasterId id="2147483769" r:id="rId17"/>
  </p:sldMasterIdLst>
  <p:notesMasterIdLst>
    <p:notesMasterId r:id="rId47"/>
  </p:notesMasterIdLst>
  <p:sldIdLst>
    <p:sldId id="265" r:id="rId18"/>
    <p:sldId id="266" r:id="rId19"/>
    <p:sldId id="291" r:id="rId20"/>
    <p:sldId id="289" r:id="rId21"/>
    <p:sldId id="270" r:id="rId22"/>
    <p:sldId id="288" r:id="rId23"/>
    <p:sldId id="271" r:id="rId24"/>
    <p:sldId id="295" r:id="rId25"/>
    <p:sldId id="296" r:id="rId26"/>
    <p:sldId id="297" r:id="rId27"/>
    <p:sldId id="298" r:id="rId28"/>
    <p:sldId id="275" r:id="rId29"/>
    <p:sldId id="276" r:id="rId30"/>
    <p:sldId id="274" r:id="rId31"/>
    <p:sldId id="277" r:id="rId32"/>
    <p:sldId id="283" r:id="rId33"/>
    <p:sldId id="273" r:id="rId34"/>
    <p:sldId id="279" r:id="rId35"/>
    <p:sldId id="280" r:id="rId36"/>
    <p:sldId id="281" r:id="rId37"/>
    <p:sldId id="282" r:id="rId38"/>
    <p:sldId id="293" r:id="rId39"/>
    <p:sldId id="290" r:id="rId40"/>
    <p:sldId id="285" r:id="rId41"/>
    <p:sldId id="284" r:id="rId42"/>
    <p:sldId id="286" r:id="rId43"/>
    <p:sldId id="292" r:id="rId44"/>
    <p:sldId id="287" r:id="rId45"/>
    <p:sldId id="269"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Y Soft" panose="02000506030000020004" pitchFamily="50" charset="0"/>
      <p:regular r:id="rId52"/>
      <p:bold r:id="rId53"/>
    </p:embeddedFont>
  </p:embeddedFontLst>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2EAE19-A9ED-4C11-B2B0-8B544763EDBC}" v="786" dt="2019-12-03T09:00:19.0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581" y="96"/>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font" Target="fonts/font6.fntdata"/><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font" Target="fonts/font1.fntdata"/><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font" Target="fonts/font2.fntdata"/><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635441-A6C1-4806-BE98-B13127C93949}" type="doc">
      <dgm:prSet loTypeId="urn:microsoft.com/office/officeart/2005/8/layout/hChevron3" loCatId="process" qsTypeId="urn:microsoft.com/office/officeart/2005/8/quickstyle/simple1" qsCatId="simple" csTypeId="urn:microsoft.com/office/officeart/2005/8/colors/colorful4" csCatId="colorful" phldr="1"/>
      <dgm:spPr/>
    </dgm:pt>
    <dgm:pt modelId="{473FC78F-15C6-4F74-9D4F-52A5AA3D999F}">
      <dgm:prSet phldrT="[Text]"/>
      <dgm:spPr/>
      <dgm:t>
        <a:bodyPr/>
        <a:lstStyle/>
        <a:p>
          <a:r>
            <a:rPr lang="cs-CZ" err="1"/>
            <a:t>Raw</a:t>
          </a:r>
          <a:r>
            <a:rPr lang="cs-CZ"/>
            <a:t> data</a:t>
          </a:r>
          <a:endParaRPr lang="en-US"/>
        </a:p>
      </dgm:t>
    </dgm:pt>
    <dgm:pt modelId="{DAA034E1-E46F-42D9-A81C-716B525BF22E}" type="parTrans" cxnId="{B2AEEEBC-8211-4C81-B6DA-DD8A54B66F7E}">
      <dgm:prSet/>
      <dgm:spPr/>
      <dgm:t>
        <a:bodyPr/>
        <a:lstStyle/>
        <a:p>
          <a:endParaRPr lang="en-US"/>
        </a:p>
      </dgm:t>
    </dgm:pt>
    <dgm:pt modelId="{EFAF5CFF-BF06-4015-BD3B-11E5DF09B349}" type="sibTrans" cxnId="{B2AEEEBC-8211-4C81-B6DA-DD8A54B66F7E}">
      <dgm:prSet/>
      <dgm:spPr/>
      <dgm:t>
        <a:bodyPr/>
        <a:lstStyle/>
        <a:p>
          <a:endParaRPr lang="en-US"/>
        </a:p>
      </dgm:t>
    </dgm:pt>
    <dgm:pt modelId="{FB2E9AF1-1217-4703-8287-68E7931C8B97}">
      <dgm:prSet phldrT="[Text]"/>
      <dgm:spPr/>
      <dgm:t>
        <a:bodyPr/>
        <a:lstStyle/>
        <a:p>
          <a:r>
            <a:rPr lang="cs-CZ" err="1"/>
            <a:t>Evaluate</a:t>
          </a:r>
          <a:r>
            <a:rPr lang="cs-CZ"/>
            <a:t> model</a:t>
          </a:r>
          <a:endParaRPr lang="en-US"/>
        </a:p>
      </dgm:t>
    </dgm:pt>
    <dgm:pt modelId="{34AC8431-6F42-4212-B973-907099A7D5E6}" type="parTrans" cxnId="{C0F040CA-9B8D-41AF-AABE-80605D50BCD8}">
      <dgm:prSet/>
      <dgm:spPr/>
      <dgm:t>
        <a:bodyPr/>
        <a:lstStyle/>
        <a:p>
          <a:endParaRPr lang="en-US"/>
        </a:p>
      </dgm:t>
    </dgm:pt>
    <dgm:pt modelId="{9C0C36F5-560E-43F9-8DEC-95FADC727DB0}" type="sibTrans" cxnId="{C0F040CA-9B8D-41AF-AABE-80605D50BCD8}">
      <dgm:prSet/>
      <dgm:spPr/>
      <dgm:t>
        <a:bodyPr/>
        <a:lstStyle/>
        <a:p>
          <a:endParaRPr lang="en-US"/>
        </a:p>
      </dgm:t>
    </dgm:pt>
    <dgm:pt modelId="{E364CF61-64FB-4D99-BD5E-991FB67EC2EB}">
      <dgm:prSet phldrT="[Text]"/>
      <dgm:spPr/>
      <dgm:t>
        <a:bodyPr/>
        <a:lstStyle/>
        <a:p>
          <a:r>
            <a:rPr lang="cs-CZ" err="1"/>
            <a:t>Consume</a:t>
          </a:r>
          <a:endParaRPr lang="en-US"/>
        </a:p>
      </dgm:t>
    </dgm:pt>
    <dgm:pt modelId="{054A4B7C-5F86-4409-B98C-6094638419FE}" type="parTrans" cxnId="{4B12DAD6-B667-4E4E-A0B9-0B9D6D4CB5DC}">
      <dgm:prSet/>
      <dgm:spPr/>
      <dgm:t>
        <a:bodyPr/>
        <a:lstStyle/>
        <a:p>
          <a:endParaRPr lang="en-US"/>
        </a:p>
      </dgm:t>
    </dgm:pt>
    <dgm:pt modelId="{63C426E4-8B2B-4AE2-B934-413F6D6C1210}" type="sibTrans" cxnId="{4B12DAD6-B667-4E4E-A0B9-0B9D6D4CB5DC}">
      <dgm:prSet/>
      <dgm:spPr/>
      <dgm:t>
        <a:bodyPr/>
        <a:lstStyle/>
        <a:p>
          <a:endParaRPr lang="en-US"/>
        </a:p>
      </dgm:t>
    </dgm:pt>
    <dgm:pt modelId="{98A87CAA-3693-4A76-8BFD-8B46CDBCD400}">
      <dgm:prSet/>
      <dgm:spPr/>
      <dgm:t>
        <a:bodyPr/>
        <a:lstStyle/>
        <a:p>
          <a:r>
            <a:rPr lang="cs-CZ" err="1"/>
            <a:t>Prepare</a:t>
          </a:r>
          <a:r>
            <a:rPr lang="cs-CZ"/>
            <a:t> data</a:t>
          </a:r>
          <a:endParaRPr lang="en-US"/>
        </a:p>
      </dgm:t>
    </dgm:pt>
    <dgm:pt modelId="{8F821695-9CD1-4E53-9F3C-44D4AABBE458}" type="parTrans" cxnId="{F03DC040-CE91-40E8-8C01-7F6358CD6500}">
      <dgm:prSet/>
      <dgm:spPr/>
      <dgm:t>
        <a:bodyPr/>
        <a:lstStyle/>
        <a:p>
          <a:endParaRPr lang="en-US"/>
        </a:p>
      </dgm:t>
    </dgm:pt>
    <dgm:pt modelId="{F824B229-B2C1-4117-AEC8-8115121274AB}" type="sibTrans" cxnId="{F03DC040-CE91-40E8-8C01-7F6358CD6500}">
      <dgm:prSet/>
      <dgm:spPr/>
      <dgm:t>
        <a:bodyPr/>
        <a:lstStyle/>
        <a:p>
          <a:endParaRPr lang="en-US"/>
        </a:p>
      </dgm:t>
    </dgm:pt>
    <dgm:pt modelId="{23AB6485-2325-4C17-B077-BAD7B0F9DF17}">
      <dgm:prSet/>
      <dgm:spPr/>
      <dgm:t>
        <a:bodyPr/>
        <a:lstStyle/>
        <a:p>
          <a:r>
            <a:rPr lang="cs-CZ" err="1"/>
            <a:t>Train</a:t>
          </a:r>
          <a:r>
            <a:rPr lang="cs-CZ"/>
            <a:t> model</a:t>
          </a:r>
          <a:endParaRPr lang="en-US"/>
        </a:p>
      </dgm:t>
    </dgm:pt>
    <dgm:pt modelId="{2608DD40-146F-4DAF-9B75-BEB7E78CD87F}" type="parTrans" cxnId="{7E84627B-BE55-4CA4-8E47-42F5C7B4703F}">
      <dgm:prSet/>
      <dgm:spPr/>
      <dgm:t>
        <a:bodyPr/>
        <a:lstStyle/>
        <a:p>
          <a:endParaRPr lang="en-US"/>
        </a:p>
      </dgm:t>
    </dgm:pt>
    <dgm:pt modelId="{80425C27-D833-475A-85FE-8560B4C4A2E0}" type="sibTrans" cxnId="{7E84627B-BE55-4CA4-8E47-42F5C7B4703F}">
      <dgm:prSet/>
      <dgm:spPr/>
      <dgm:t>
        <a:bodyPr/>
        <a:lstStyle/>
        <a:p>
          <a:endParaRPr lang="en-US"/>
        </a:p>
      </dgm:t>
    </dgm:pt>
    <dgm:pt modelId="{685D2188-7C48-444E-8E16-1343418CB67E}" type="pres">
      <dgm:prSet presAssocID="{36635441-A6C1-4806-BE98-B13127C93949}" presName="Name0" presStyleCnt="0">
        <dgm:presLayoutVars>
          <dgm:dir/>
          <dgm:resizeHandles val="exact"/>
        </dgm:presLayoutVars>
      </dgm:prSet>
      <dgm:spPr/>
    </dgm:pt>
    <dgm:pt modelId="{66533B70-7907-437C-8470-B27605C66932}" type="pres">
      <dgm:prSet presAssocID="{473FC78F-15C6-4F74-9D4F-52A5AA3D999F}" presName="parTxOnly" presStyleLbl="node1" presStyleIdx="0" presStyleCnt="5">
        <dgm:presLayoutVars>
          <dgm:bulletEnabled val="1"/>
        </dgm:presLayoutVars>
      </dgm:prSet>
      <dgm:spPr/>
    </dgm:pt>
    <dgm:pt modelId="{D2CA6A8E-DEC3-4AC6-B7BE-3DBB22FB64EC}" type="pres">
      <dgm:prSet presAssocID="{EFAF5CFF-BF06-4015-BD3B-11E5DF09B349}" presName="parSpace" presStyleCnt="0"/>
      <dgm:spPr/>
    </dgm:pt>
    <dgm:pt modelId="{75E54397-CB13-4F72-9183-AB74290D4EC7}" type="pres">
      <dgm:prSet presAssocID="{98A87CAA-3693-4A76-8BFD-8B46CDBCD400}" presName="parTxOnly" presStyleLbl="node1" presStyleIdx="1" presStyleCnt="5">
        <dgm:presLayoutVars>
          <dgm:bulletEnabled val="1"/>
        </dgm:presLayoutVars>
      </dgm:prSet>
      <dgm:spPr/>
    </dgm:pt>
    <dgm:pt modelId="{5CD41227-1F40-4F6A-A046-D9080AE8BBAA}" type="pres">
      <dgm:prSet presAssocID="{F824B229-B2C1-4117-AEC8-8115121274AB}" presName="parSpace" presStyleCnt="0"/>
      <dgm:spPr/>
    </dgm:pt>
    <dgm:pt modelId="{DDD38ECB-E093-4C84-8BFE-C3C7F234E027}" type="pres">
      <dgm:prSet presAssocID="{23AB6485-2325-4C17-B077-BAD7B0F9DF17}" presName="parTxOnly" presStyleLbl="node1" presStyleIdx="2" presStyleCnt="5">
        <dgm:presLayoutVars>
          <dgm:bulletEnabled val="1"/>
        </dgm:presLayoutVars>
      </dgm:prSet>
      <dgm:spPr/>
    </dgm:pt>
    <dgm:pt modelId="{5B14F200-95CF-4E23-9646-1511352D3CDE}" type="pres">
      <dgm:prSet presAssocID="{80425C27-D833-475A-85FE-8560B4C4A2E0}" presName="parSpace" presStyleCnt="0"/>
      <dgm:spPr/>
    </dgm:pt>
    <dgm:pt modelId="{65058A4F-AFA1-4193-8FF1-00518CA573E1}" type="pres">
      <dgm:prSet presAssocID="{FB2E9AF1-1217-4703-8287-68E7931C8B97}" presName="parTxOnly" presStyleLbl="node1" presStyleIdx="3" presStyleCnt="5">
        <dgm:presLayoutVars>
          <dgm:bulletEnabled val="1"/>
        </dgm:presLayoutVars>
      </dgm:prSet>
      <dgm:spPr/>
    </dgm:pt>
    <dgm:pt modelId="{2A5D69C3-49D6-4003-B368-991F32AB42D8}" type="pres">
      <dgm:prSet presAssocID="{9C0C36F5-560E-43F9-8DEC-95FADC727DB0}" presName="parSpace" presStyleCnt="0"/>
      <dgm:spPr/>
    </dgm:pt>
    <dgm:pt modelId="{03C55874-9F8D-4BD6-A45F-E72ABDE8AB9B}" type="pres">
      <dgm:prSet presAssocID="{E364CF61-64FB-4D99-BD5E-991FB67EC2EB}" presName="parTxOnly" presStyleLbl="node1" presStyleIdx="4" presStyleCnt="5">
        <dgm:presLayoutVars>
          <dgm:bulletEnabled val="1"/>
        </dgm:presLayoutVars>
      </dgm:prSet>
      <dgm:spPr/>
    </dgm:pt>
  </dgm:ptLst>
  <dgm:cxnLst>
    <dgm:cxn modelId="{5D7CAB04-3C93-4C16-8308-5145C4FA1057}" type="presOf" srcId="{E364CF61-64FB-4D99-BD5E-991FB67EC2EB}" destId="{03C55874-9F8D-4BD6-A45F-E72ABDE8AB9B}" srcOrd="0" destOrd="0" presId="urn:microsoft.com/office/officeart/2005/8/layout/hChevron3"/>
    <dgm:cxn modelId="{823E1607-5EA0-490E-AFEE-A0CCB94B1C9B}" type="presOf" srcId="{FB2E9AF1-1217-4703-8287-68E7931C8B97}" destId="{65058A4F-AFA1-4193-8FF1-00518CA573E1}" srcOrd="0" destOrd="0" presId="urn:microsoft.com/office/officeart/2005/8/layout/hChevron3"/>
    <dgm:cxn modelId="{47FD391F-947B-48DD-8854-5D14B87A826B}" type="presOf" srcId="{23AB6485-2325-4C17-B077-BAD7B0F9DF17}" destId="{DDD38ECB-E093-4C84-8BFE-C3C7F234E027}" srcOrd="0" destOrd="0" presId="urn:microsoft.com/office/officeart/2005/8/layout/hChevron3"/>
    <dgm:cxn modelId="{F03DC040-CE91-40E8-8C01-7F6358CD6500}" srcId="{36635441-A6C1-4806-BE98-B13127C93949}" destId="{98A87CAA-3693-4A76-8BFD-8B46CDBCD400}" srcOrd="1" destOrd="0" parTransId="{8F821695-9CD1-4E53-9F3C-44D4AABBE458}" sibTransId="{F824B229-B2C1-4117-AEC8-8115121274AB}"/>
    <dgm:cxn modelId="{17916E70-415C-40DF-A838-C73529608D4E}" type="presOf" srcId="{473FC78F-15C6-4F74-9D4F-52A5AA3D999F}" destId="{66533B70-7907-437C-8470-B27605C66932}" srcOrd="0" destOrd="0" presId="urn:microsoft.com/office/officeart/2005/8/layout/hChevron3"/>
    <dgm:cxn modelId="{1D961276-E44D-4F01-A1F0-7645CA91DA37}" type="presOf" srcId="{98A87CAA-3693-4A76-8BFD-8B46CDBCD400}" destId="{75E54397-CB13-4F72-9183-AB74290D4EC7}" srcOrd="0" destOrd="0" presId="urn:microsoft.com/office/officeart/2005/8/layout/hChevron3"/>
    <dgm:cxn modelId="{7E84627B-BE55-4CA4-8E47-42F5C7B4703F}" srcId="{36635441-A6C1-4806-BE98-B13127C93949}" destId="{23AB6485-2325-4C17-B077-BAD7B0F9DF17}" srcOrd="2" destOrd="0" parTransId="{2608DD40-146F-4DAF-9B75-BEB7E78CD87F}" sibTransId="{80425C27-D833-475A-85FE-8560B4C4A2E0}"/>
    <dgm:cxn modelId="{B2AEEEBC-8211-4C81-B6DA-DD8A54B66F7E}" srcId="{36635441-A6C1-4806-BE98-B13127C93949}" destId="{473FC78F-15C6-4F74-9D4F-52A5AA3D999F}" srcOrd="0" destOrd="0" parTransId="{DAA034E1-E46F-42D9-A81C-716B525BF22E}" sibTransId="{EFAF5CFF-BF06-4015-BD3B-11E5DF09B349}"/>
    <dgm:cxn modelId="{8E2AFCC5-0290-496B-8662-74C8B5E20CB4}" type="presOf" srcId="{36635441-A6C1-4806-BE98-B13127C93949}" destId="{685D2188-7C48-444E-8E16-1343418CB67E}" srcOrd="0" destOrd="0" presId="urn:microsoft.com/office/officeart/2005/8/layout/hChevron3"/>
    <dgm:cxn modelId="{C0F040CA-9B8D-41AF-AABE-80605D50BCD8}" srcId="{36635441-A6C1-4806-BE98-B13127C93949}" destId="{FB2E9AF1-1217-4703-8287-68E7931C8B97}" srcOrd="3" destOrd="0" parTransId="{34AC8431-6F42-4212-B973-907099A7D5E6}" sibTransId="{9C0C36F5-560E-43F9-8DEC-95FADC727DB0}"/>
    <dgm:cxn modelId="{4B12DAD6-B667-4E4E-A0B9-0B9D6D4CB5DC}" srcId="{36635441-A6C1-4806-BE98-B13127C93949}" destId="{E364CF61-64FB-4D99-BD5E-991FB67EC2EB}" srcOrd="4" destOrd="0" parTransId="{054A4B7C-5F86-4409-B98C-6094638419FE}" sibTransId="{63C426E4-8B2B-4AE2-B934-413F6D6C1210}"/>
    <dgm:cxn modelId="{BD0CFD6A-09F3-4D40-BE1E-B4AA47E9C846}" type="presParOf" srcId="{685D2188-7C48-444E-8E16-1343418CB67E}" destId="{66533B70-7907-437C-8470-B27605C66932}" srcOrd="0" destOrd="0" presId="urn:microsoft.com/office/officeart/2005/8/layout/hChevron3"/>
    <dgm:cxn modelId="{6E5A4237-E7B6-4EFF-BD0A-2365D263FC7C}" type="presParOf" srcId="{685D2188-7C48-444E-8E16-1343418CB67E}" destId="{D2CA6A8E-DEC3-4AC6-B7BE-3DBB22FB64EC}" srcOrd="1" destOrd="0" presId="urn:microsoft.com/office/officeart/2005/8/layout/hChevron3"/>
    <dgm:cxn modelId="{E58CE432-DC70-42E3-9F6B-D98FD0133A49}" type="presParOf" srcId="{685D2188-7C48-444E-8E16-1343418CB67E}" destId="{75E54397-CB13-4F72-9183-AB74290D4EC7}" srcOrd="2" destOrd="0" presId="urn:microsoft.com/office/officeart/2005/8/layout/hChevron3"/>
    <dgm:cxn modelId="{E5FD2524-402F-4104-9D8F-5816A3B51B37}" type="presParOf" srcId="{685D2188-7C48-444E-8E16-1343418CB67E}" destId="{5CD41227-1F40-4F6A-A046-D9080AE8BBAA}" srcOrd="3" destOrd="0" presId="urn:microsoft.com/office/officeart/2005/8/layout/hChevron3"/>
    <dgm:cxn modelId="{338B35EE-C300-4537-9198-9A16157650C9}" type="presParOf" srcId="{685D2188-7C48-444E-8E16-1343418CB67E}" destId="{DDD38ECB-E093-4C84-8BFE-C3C7F234E027}" srcOrd="4" destOrd="0" presId="urn:microsoft.com/office/officeart/2005/8/layout/hChevron3"/>
    <dgm:cxn modelId="{3E077862-A7E6-4299-BAF5-44569E597814}" type="presParOf" srcId="{685D2188-7C48-444E-8E16-1343418CB67E}" destId="{5B14F200-95CF-4E23-9646-1511352D3CDE}" srcOrd="5" destOrd="0" presId="urn:microsoft.com/office/officeart/2005/8/layout/hChevron3"/>
    <dgm:cxn modelId="{DACDDDE5-01B9-4F4D-9BF2-8F4B564D99BC}" type="presParOf" srcId="{685D2188-7C48-444E-8E16-1343418CB67E}" destId="{65058A4F-AFA1-4193-8FF1-00518CA573E1}" srcOrd="6" destOrd="0" presId="urn:microsoft.com/office/officeart/2005/8/layout/hChevron3"/>
    <dgm:cxn modelId="{C3EF72CB-3BDF-41F9-A6C0-859B0055D7C2}" type="presParOf" srcId="{685D2188-7C48-444E-8E16-1343418CB67E}" destId="{2A5D69C3-49D6-4003-B368-991F32AB42D8}" srcOrd="7" destOrd="0" presId="urn:microsoft.com/office/officeart/2005/8/layout/hChevron3"/>
    <dgm:cxn modelId="{57384BB6-77FF-4CC2-BD19-D386B8D1F34F}" type="presParOf" srcId="{685D2188-7C48-444E-8E16-1343418CB67E}" destId="{03C55874-9F8D-4BD6-A45F-E72ABDE8AB9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635441-A6C1-4806-BE98-B13127C93949}" type="doc">
      <dgm:prSet loTypeId="urn:microsoft.com/office/officeart/2005/8/layout/hChevron3" loCatId="process" qsTypeId="urn:microsoft.com/office/officeart/2005/8/quickstyle/simple1" qsCatId="simple" csTypeId="urn:microsoft.com/office/officeart/2005/8/colors/colorful4" csCatId="colorful" phldr="1"/>
      <dgm:spPr/>
    </dgm:pt>
    <dgm:pt modelId="{473FC78F-15C6-4F74-9D4F-52A5AA3D999F}">
      <dgm:prSet phldrT="[Text]"/>
      <dgm:spPr/>
      <dgm:t>
        <a:bodyPr/>
        <a:lstStyle/>
        <a:p>
          <a:r>
            <a:rPr lang="cs-CZ" err="1"/>
            <a:t>Raw</a:t>
          </a:r>
          <a:r>
            <a:rPr lang="cs-CZ"/>
            <a:t> data</a:t>
          </a:r>
          <a:endParaRPr lang="en-US"/>
        </a:p>
      </dgm:t>
    </dgm:pt>
    <dgm:pt modelId="{DAA034E1-E46F-42D9-A81C-716B525BF22E}" type="parTrans" cxnId="{B2AEEEBC-8211-4C81-B6DA-DD8A54B66F7E}">
      <dgm:prSet/>
      <dgm:spPr/>
      <dgm:t>
        <a:bodyPr/>
        <a:lstStyle/>
        <a:p>
          <a:endParaRPr lang="en-US"/>
        </a:p>
      </dgm:t>
    </dgm:pt>
    <dgm:pt modelId="{EFAF5CFF-BF06-4015-BD3B-11E5DF09B349}" type="sibTrans" cxnId="{B2AEEEBC-8211-4C81-B6DA-DD8A54B66F7E}">
      <dgm:prSet/>
      <dgm:spPr/>
      <dgm:t>
        <a:bodyPr/>
        <a:lstStyle/>
        <a:p>
          <a:endParaRPr lang="en-US"/>
        </a:p>
      </dgm:t>
    </dgm:pt>
    <dgm:pt modelId="{FB2E9AF1-1217-4703-8287-68E7931C8B97}">
      <dgm:prSet phldrT="[Text]">
        <dgm:style>
          <a:lnRef idx="2">
            <a:schemeClr val="dk1"/>
          </a:lnRef>
          <a:fillRef idx="1">
            <a:schemeClr val="lt1"/>
          </a:fillRef>
          <a:effectRef idx="0">
            <a:schemeClr val="dk1"/>
          </a:effectRef>
          <a:fontRef idx="minor">
            <a:schemeClr val="dk1"/>
          </a:fontRef>
        </dgm:style>
      </dgm:prSet>
      <dgm:spPr>
        <a:ln>
          <a:solidFill>
            <a:schemeClr val="tx2"/>
          </a:solidFill>
        </a:ln>
      </dgm:spPr>
      <dgm:t>
        <a:bodyPr/>
        <a:lstStyle/>
        <a:p>
          <a:r>
            <a:rPr lang="cs-CZ" err="1">
              <a:solidFill>
                <a:schemeClr val="tx2"/>
              </a:solidFill>
            </a:rPr>
            <a:t>Evaluate</a:t>
          </a:r>
          <a:r>
            <a:rPr lang="cs-CZ">
              <a:solidFill>
                <a:schemeClr val="tx2"/>
              </a:solidFill>
            </a:rPr>
            <a:t> model</a:t>
          </a:r>
          <a:endParaRPr lang="en-US">
            <a:solidFill>
              <a:schemeClr val="tx2"/>
            </a:solidFill>
          </a:endParaRPr>
        </a:p>
      </dgm:t>
    </dgm:pt>
    <dgm:pt modelId="{34AC8431-6F42-4212-B973-907099A7D5E6}" type="parTrans" cxnId="{C0F040CA-9B8D-41AF-AABE-80605D50BCD8}">
      <dgm:prSet/>
      <dgm:spPr/>
      <dgm:t>
        <a:bodyPr/>
        <a:lstStyle/>
        <a:p>
          <a:endParaRPr lang="en-US"/>
        </a:p>
      </dgm:t>
    </dgm:pt>
    <dgm:pt modelId="{9C0C36F5-560E-43F9-8DEC-95FADC727DB0}" type="sibTrans" cxnId="{C0F040CA-9B8D-41AF-AABE-80605D50BCD8}">
      <dgm:prSet/>
      <dgm:spPr/>
      <dgm:t>
        <a:bodyPr/>
        <a:lstStyle/>
        <a:p>
          <a:endParaRPr lang="en-US"/>
        </a:p>
      </dgm:t>
    </dgm:pt>
    <dgm:pt modelId="{E364CF61-64FB-4D99-BD5E-991FB67EC2EB}">
      <dgm:prSet phldrT="[Text]"/>
      <dgm:spPr/>
      <dgm:t>
        <a:bodyPr/>
        <a:lstStyle/>
        <a:p>
          <a:r>
            <a:rPr lang="cs-CZ" err="1"/>
            <a:t>Consume</a:t>
          </a:r>
          <a:endParaRPr lang="en-US"/>
        </a:p>
      </dgm:t>
    </dgm:pt>
    <dgm:pt modelId="{054A4B7C-5F86-4409-B98C-6094638419FE}" type="parTrans" cxnId="{4B12DAD6-B667-4E4E-A0B9-0B9D6D4CB5DC}">
      <dgm:prSet/>
      <dgm:spPr/>
      <dgm:t>
        <a:bodyPr/>
        <a:lstStyle/>
        <a:p>
          <a:endParaRPr lang="en-US"/>
        </a:p>
      </dgm:t>
    </dgm:pt>
    <dgm:pt modelId="{63C426E4-8B2B-4AE2-B934-413F6D6C1210}" type="sibTrans" cxnId="{4B12DAD6-B667-4E4E-A0B9-0B9D6D4CB5DC}">
      <dgm:prSet/>
      <dgm:spPr/>
      <dgm:t>
        <a:bodyPr/>
        <a:lstStyle/>
        <a:p>
          <a:endParaRPr lang="en-US"/>
        </a:p>
      </dgm:t>
    </dgm:pt>
    <dgm:pt modelId="{98A87CAA-3693-4A76-8BFD-8B46CDBCD400}">
      <dgm:prSet>
        <dgm:style>
          <a:lnRef idx="2">
            <a:schemeClr val="dk1"/>
          </a:lnRef>
          <a:fillRef idx="1">
            <a:schemeClr val="lt1"/>
          </a:fillRef>
          <a:effectRef idx="0">
            <a:schemeClr val="dk1"/>
          </a:effectRef>
          <a:fontRef idx="minor">
            <a:schemeClr val="dk1"/>
          </a:fontRef>
        </dgm:style>
      </dgm:prSet>
      <dgm:spPr>
        <a:ln>
          <a:solidFill>
            <a:schemeClr val="tx2"/>
          </a:solidFill>
        </a:ln>
      </dgm:spPr>
      <dgm:t>
        <a:bodyPr/>
        <a:lstStyle/>
        <a:p>
          <a:r>
            <a:rPr lang="cs-CZ" err="1">
              <a:solidFill>
                <a:schemeClr val="tx2"/>
              </a:solidFill>
            </a:rPr>
            <a:t>Prepare</a:t>
          </a:r>
          <a:r>
            <a:rPr lang="cs-CZ">
              <a:solidFill>
                <a:schemeClr val="tx2"/>
              </a:solidFill>
            </a:rPr>
            <a:t> data</a:t>
          </a:r>
          <a:endParaRPr lang="en-US">
            <a:solidFill>
              <a:schemeClr val="tx2"/>
            </a:solidFill>
          </a:endParaRPr>
        </a:p>
      </dgm:t>
    </dgm:pt>
    <dgm:pt modelId="{8F821695-9CD1-4E53-9F3C-44D4AABBE458}" type="parTrans" cxnId="{F03DC040-CE91-40E8-8C01-7F6358CD6500}">
      <dgm:prSet/>
      <dgm:spPr/>
      <dgm:t>
        <a:bodyPr/>
        <a:lstStyle/>
        <a:p>
          <a:endParaRPr lang="en-US"/>
        </a:p>
      </dgm:t>
    </dgm:pt>
    <dgm:pt modelId="{F824B229-B2C1-4117-AEC8-8115121274AB}" type="sibTrans" cxnId="{F03DC040-CE91-40E8-8C01-7F6358CD6500}">
      <dgm:prSet/>
      <dgm:spPr/>
      <dgm:t>
        <a:bodyPr/>
        <a:lstStyle/>
        <a:p>
          <a:endParaRPr lang="en-US"/>
        </a:p>
      </dgm:t>
    </dgm:pt>
    <dgm:pt modelId="{23AB6485-2325-4C17-B077-BAD7B0F9DF17}">
      <dgm:prSet>
        <dgm:style>
          <a:lnRef idx="2">
            <a:schemeClr val="dk1"/>
          </a:lnRef>
          <a:fillRef idx="1">
            <a:schemeClr val="lt1"/>
          </a:fillRef>
          <a:effectRef idx="0">
            <a:schemeClr val="dk1"/>
          </a:effectRef>
          <a:fontRef idx="minor">
            <a:schemeClr val="dk1"/>
          </a:fontRef>
        </dgm:style>
      </dgm:prSet>
      <dgm:spPr>
        <a:ln>
          <a:solidFill>
            <a:schemeClr val="tx2"/>
          </a:solidFill>
        </a:ln>
      </dgm:spPr>
      <dgm:t>
        <a:bodyPr/>
        <a:lstStyle/>
        <a:p>
          <a:r>
            <a:rPr lang="cs-CZ" err="1">
              <a:solidFill>
                <a:schemeClr val="tx2"/>
              </a:solidFill>
            </a:rPr>
            <a:t>Train</a:t>
          </a:r>
          <a:r>
            <a:rPr lang="cs-CZ">
              <a:solidFill>
                <a:schemeClr val="tx2"/>
              </a:solidFill>
            </a:rPr>
            <a:t> model</a:t>
          </a:r>
          <a:endParaRPr lang="en-US">
            <a:solidFill>
              <a:schemeClr val="tx2"/>
            </a:solidFill>
          </a:endParaRPr>
        </a:p>
      </dgm:t>
    </dgm:pt>
    <dgm:pt modelId="{2608DD40-146F-4DAF-9B75-BEB7E78CD87F}" type="parTrans" cxnId="{7E84627B-BE55-4CA4-8E47-42F5C7B4703F}">
      <dgm:prSet/>
      <dgm:spPr/>
      <dgm:t>
        <a:bodyPr/>
        <a:lstStyle/>
        <a:p>
          <a:endParaRPr lang="en-US"/>
        </a:p>
      </dgm:t>
    </dgm:pt>
    <dgm:pt modelId="{80425C27-D833-475A-85FE-8560B4C4A2E0}" type="sibTrans" cxnId="{7E84627B-BE55-4CA4-8E47-42F5C7B4703F}">
      <dgm:prSet/>
      <dgm:spPr/>
      <dgm:t>
        <a:bodyPr/>
        <a:lstStyle/>
        <a:p>
          <a:endParaRPr lang="en-US"/>
        </a:p>
      </dgm:t>
    </dgm:pt>
    <dgm:pt modelId="{685D2188-7C48-444E-8E16-1343418CB67E}" type="pres">
      <dgm:prSet presAssocID="{36635441-A6C1-4806-BE98-B13127C93949}" presName="Name0" presStyleCnt="0">
        <dgm:presLayoutVars>
          <dgm:dir/>
          <dgm:resizeHandles val="exact"/>
        </dgm:presLayoutVars>
      </dgm:prSet>
      <dgm:spPr/>
    </dgm:pt>
    <dgm:pt modelId="{66533B70-7907-437C-8470-B27605C66932}" type="pres">
      <dgm:prSet presAssocID="{473FC78F-15C6-4F74-9D4F-52A5AA3D999F}" presName="parTxOnly" presStyleLbl="node1" presStyleIdx="0" presStyleCnt="5">
        <dgm:presLayoutVars>
          <dgm:bulletEnabled val="1"/>
        </dgm:presLayoutVars>
      </dgm:prSet>
      <dgm:spPr/>
    </dgm:pt>
    <dgm:pt modelId="{D2CA6A8E-DEC3-4AC6-B7BE-3DBB22FB64EC}" type="pres">
      <dgm:prSet presAssocID="{EFAF5CFF-BF06-4015-BD3B-11E5DF09B349}" presName="parSpace" presStyleCnt="0"/>
      <dgm:spPr/>
    </dgm:pt>
    <dgm:pt modelId="{75E54397-CB13-4F72-9183-AB74290D4EC7}" type="pres">
      <dgm:prSet presAssocID="{98A87CAA-3693-4A76-8BFD-8B46CDBCD400}" presName="parTxOnly" presStyleLbl="node1" presStyleIdx="1" presStyleCnt="5">
        <dgm:presLayoutVars>
          <dgm:bulletEnabled val="1"/>
        </dgm:presLayoutVars>
      </dgm:prSet>
      <dgm:spPr/>
    </dgm:pt>
    <dgm:pt modelId="{5CD41227-1F40-4F6A-A046-D9080AE8BBAA}" type="pres">
      <dgm:prSet presAssocID="{F824B229-B2C1-4117-AEC8-8115121274AB}" presName="parSpace" presStyleCnt="0"/>
      <dgm:spPr/>
    </dgm:pt>
    <dgm:pt modelId="{DDD38ECB-E093-4C84-8BFE-C3C7F234E027}" type="pres">
      <dgm:prSet presAssocID="{23AB6485-2325-4C17-B077-BAD7B0F9DF17}" presName="parTxOnly" presStyleLbl="node1" presStyleIdx="2" presStyleCnt="5">
        <dgm:presLayoutVars>
          <dgm:bulletEnabled val="1"/>
        </dgm:presLayoutVars>
      </dgm:prSet>
      <dgm:spPr/>
    </dgm:pt>
    <dgm:pt modelId="{5B14F200-95CF-4E23-9646-1511352D3CDE}" type="pres">
      <dgm:prSet presAssocID="{80425C27-D833-475A-85FE-8560B4C4A2E0}" presName="parSpace" presStyleCnt="0"/>
      <dgm:spPr/>
    </dgm:pt>
    <dgm:pt modelId="{65058A4F-AFA1-4193-8FF1-00518CA573E1}" type="pres">
      <dgm:prSet presAssocID="{FB2E9AF1-1217-4703-8287-68E7931C8B97}" presName="parTxOnly" presStyleLbl="node1" presStyleIdx="3" presStyleCnt="5">
        <dgm:presLayoutVars>
          <dgm:bulletEnabled val="1"/>
        </dgm:presLayoutVars>
      </dgm:prSet>
      <dgm:spPr/>
    </dgm:pt>
    <dgm:pt modelId="{2A5D69C3-49D6-4003-B368-991F32AB42D8}" type="pres">
      <dgm:prSet presAssocID="{9C0C36F5-560E-43F9-8DEC-95FADC727DB0}" presName="parSpace" presStyleCnt="0"/>
      <dgm:spPr/>
    </dgm:pt>
    <dgm:pt modelId="{03C55874-9F8D-4BD6-A45F-E72ABDE8AB9B}" type="pres">
      <dgm:prSet presAssocID="{E364CF61-64FB-4D99-BD5E-991FB67EC2EB}" presName="parTxOnly" presStyleLbl="node1" presStyleIdx="4" presStyleCnt="5">
        <dgm:presLayoutVars>
          <dgm:bulletEnabled val="1"/>
        </dgm:presLayoutVars>
      </dgm:prSet>
      <dgm:spPr/>
    </dgm:pt>
  </dgm:ptLst>
  <dgm:cxnLst>
    <dgm:cxn modelId="{5D7CAB04-3C93-4C16-8308-5145C4FA1057}" type="presOf" srcId="{E364CF61-64FB-4D99-BD5E-991FB67EC2EB}" destId="{03C55874-9F8D-4BD6-A45F-E72ABDE8AB9B}" srcOrd="0" destOrd="0" presId="urn:microsoft.com/office/officeart/2005/8/layout/hChevron3"/>
    <dgm:cxn modelId="{823E1607-5EA0-490E-AFEE-A0CCB94B1C9B}" type="presOf" srcId="{FB2E9AF1-1217-4703-8287-68E7931C8B97}" destId="{65058A4F-AFA1-4193-8FF1-00518CA573E1}" srcOrd="0" destOrd="0" presId="urn:microsoft.com/office/officeart/2005/8/layout/hChevron3"/>
    <dgm:cxn modelId="{47FD391F-947B-48DD-8854-5D14B87A826B}" type="presOf" srcId="{23AB6485-2325-4C17-B077-BAD7B0F9DF17}" destId="{DDD38ECB-E093-4C84-8BFE-C3C7F234E027}" srcOrd="0" destOrd="0" presId="urn:microsoft.com/office/officeart/2005/8/layout/hChevron3"/>
    <dgm:cxn modelId="{F03DC040-CE91-40E8-8C01-7F6358CD6500}" srcId="{36635441-A6C1-4806-BE98-B13127C93949}" destId="{98A87CAA-3693-4A76-8BFD-8B46CDBCD400}" srcOrd="1" destOrd="0" parTransId="{8F821695-9CD1-4E53-9F3C-44D4AABBE458}" sibTransId="{F824B229-B2C1-4117-AEC8-8115121274AB}"/>
    <dgm:cxn modelId="{17916E70-415C-40DF-A838-C73529608D4E}" type="presOf" srcId="{473FC78F-15C6-4F74-9D4F-52A5AA3D999F}" destId="{66533B70-7907-437C-8470-B27605C66932}" srcOrd="0" destOrd="0" presId="urn:microsoft.com/office/officeart/2005/8/layout/hChevron3"/>
    <dgm:cxn modelId="{1D961276-E44D-4F01-A1F0-7645CA91DA37}" type="presOf" srcId="{98A87CAA-3693-4A76-8BFD-8B46CDBCD400}" destId="{75E54397-CB13-4F72-9183-AB74290D4EC7}" srcOrd="0" destOrd="0" presId="urn:microsoft.com/office/officeart/2005/8/layout/hChevron3"/>
    <dgm:cxn modelId="{7E84627B-BE55-4CA4-8E47-42F5C7B4703F}" srcId="{36635441-A6C1-4806-BE98-B13127C93949}" destId="{23AB6485-2325-4C17-B077-BAD7B0F9DF17}" srcOrd="2" destOrd="0" parTransId="{2608DD40-146F-4DAF-9B75-BEB7E78CD87F}" sibTransId="{80425C27-D833-475A-85FE-8560B4C4A2E0}"/>
    <dgm:cxn modelId="{B2AEEEBC-8211-4C81-B6DA-DD8A54B66F7E}" srcId="{36635441-A6C1-4806-BE98-B13127C93949}" destId="{473FC78F-15C6-4F74-9D4F-52A5AA3D999F}" srcOrd="0" destOrd="0" parTransId="{DAA034E1-E46F-42D9-A81C-716B525BF22E}" sibTransId="{EFAF5CFF-BF06-4015-BD3B-11E5DF09B349}"/>
    <dgm:cxn modelId="{8E2AFCC5-0290-496B-8662-74C8B5E20CB4}" type="presOf" srcId="{36635441-A6C1-4806-BE98-B13127C93949}" destId="{685D2188-7C48-444E-8E16-1343418CB67E}" srcOrd="0" destOrd="0" presId="urn:microsoft.com/office/officeart/2005/8/layout/hChevron3"/>
    <dgm:cxn modelId="{C0F040CA-9B8D-41AF-AABE-80605D50BCD8}" srcId="{36635441-A6C1-4806-BE98-B13127C93949}" destId="{FB2E9AF1-1217-4703-8287-68E7931C8B97}" srcOrd="3" destOrd="0" parTransId="{34AC8431-6F42-4212-B973-907099A7D5E6}" sibTransId="{9C0C36F5-560E-43F9-8DEC-95FADC727DB0}"/>
    <dgm:cxn modelId="{4B12DAD6-B667-4E4E-A0B9-0B9D6D4CB5DC}" srcId="{36635441-A6C1-4806-BE98-B13127C93949}" destId="{E364CF61-64FB-4D99-BD5E-991FB67EC2EB}" srcOrd="4" destOrd="0" parTransId="{054A4B7C-5F86-4409-B98C-6094638419FE}" sibTransId="{63C426E4-8B2B-4AE2-B934-413F6D6C1210}"/>
    <dgm:cxn modelId="{BD0CFD6A-09F3-4D40-BE1E-B4AA47E9C846}" type="presParOf" srcId="{685D2188-7C48-444E-8E16-1343418CB67E}" destId="{66533B70-7907-437C-8470-B27605C66932}" srcOrd="0" destOrd="0" presId="urn:microsoft.com/office/officeart/2005/8/layout/hChevron3"/>
    <dgm:cxn modelId="{6E5A4237-E7B6-4EFF-BD0A-2365D263FC7C}" type="presParOf" srcId="{685D2188-7C48-444E-8E16-1343418CB67E}" destId="{D2CA6A8E-DEC3-4AC6-B7BE-3DBB22FB64EC}" srcOrd="1" destOrd="0" presId="urn:microsoft.com/office/officeart/2005/8/layout/hChevron3"/>
    <dgm:cxn modelId="{E58CE432-DC70-42E3-9F6B-D98FD0133A49}" type="presParOf" srcId="{685D2188-7C48-444E-8E16-1343418CB67E}" destId="{75E54397-CB13-4F72-9183-AB74290D4EC7}" srcOrd="2" destOrd="0" presId="urn:microsoft.com/office/officeart/2005/8/layout/hChevron3"/>
    <dgm:cxn modelId="{E5FD2524-402F-4104-9D8F-5816A3B51B37}" type="presParOf" srcId="{685D2188-7C48-444E-8E16-1343418CB67E}" destId="{5CD41227-1F40-4F6A-A046-D9080AE8BBAA}" srcOrd="3" destOrd="0" presId="urn:microsoft.com/office/officeart/2005/8/layout/hChevron3"/>
    <dgm:cxn modelId="{338B35EE-C300-4537-9198-9A16157650C9}" type="presParOf" srcId="{685D2188-7C48-444E-8E16-1343418CB67E}" destId="{DDD38ECB-E093-4C84-8BFE-C3C7F234E027}" srcOrd="4" destOrd="0" presId="urn:microsoft.com/office/officeart/2005/8/layout/hChevron3"/>
    <dgm:cxn modelId="{3E077862-A7E6-4299-BAF5-44569E597814}" type="presParOf" srcId="{685D2188-7C48-444E-8E16-1343418CB67E}" destId="{5B14F200-95CF-4E23-9646-1511352D3CDE}" srcOrd="5" destOrd="0" presId="urn:microsoft.com/office/officeart/2005/8/layout/hChevron3"/>
    <dgm:cxn modelId="{DACDDDE5-01B9-4F4D-9BF2-8F4B564D99BC}" type="presParOf" srcId="{685D2188-7C48-444E-8E16-1343418CB67E}" destId="{65058A4F-AFA1-4193-8FF1-00518CA573E1}" srcOrd="6" destOrd="0" presId="urn:microsoft.com/office/officeart/2005/8/layout/hChevron3"/>
    <dgm:cxn modelId="{C3EF72CB-3BDF-41F9-A6C0-859B0055D7C2}" type="presParOf" srcId="{685D2188-7C48-444E-8E16-1343418CB67E}" destId="{2A5D69C3-49D6-4003-B368-991F32AB42D8}" srcOrd="7" destOrd="0" presId="urn:microsoft.com/office/officeart/2005/8/layout/hChevron3"/>
    <dgm:cxn modelId="{57384BB6-77FF-4CC2-BD19-D386B8D1F34F}" type="presParOf" srcId="{685D2188-7C48-444E-8E16-1343418CB67E}" destId="{03C55874-9F8D-4BD6-A45F-E72ABDE8AB9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33B70-7907-437C-8470-B27605C66932}">
      <dsp:nvSpPr>
        <dsp:cNvPr id="0" name=""/>
        <dsp:cNvSpPr/>
      </dsp:nvSpPr>
      <dsp:spPr>
        <a:xfrm>
          <a:off x="1362" y="1611026"/>
          <a:ext cx="2656523" cy="1062609"/>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cs-CZ" sz="2600" kern="1200" err="1"/>
            <a:t>Raw</a:t>
          </a:r>
          <a:r>
            <a:rPr lang="cs-CZ" sz="2600" kern="1200"/>
            <a:t> data</a:t>
          </a:r>
          <a:endParaRPr lang="en-US" sz="2600" kern="1200"/>
        </a:p>
      </dsp:txBody>
      <dsp:txXfrm>
        <a:off x="1362" y="1611026"/>
        <a:ext cx="2390871" cy="1062609"/>
      </dsp:txXfrm>
    </dsp:sp>
    <dsp:sp modelId="{75E54397-CB13-4F72-9183-AB74290D4EC7}">
      <dsp:nvSpPr>
        <dsp:cNvPr id="0" name=""/>
        <dsp:cNvSpPr/>
      </dsp:nvSpPr>
      <dsp:spPr>
        <a:xfrm>
          <a:off x="2126581" y="1611026"/>
          <a:ext cx="2656523" cy="1062609"/>
        </a:xfrm>
        <a:prstGeom prst="chevron">
          <a:avLst/>
        </a:prstGeom>
        <a:solidFill>
          <a:schemeClr val="accent4">
            <a:hueOff val="3484758"/>
            <a:satOff val="-4616"/>
            <a:lumOff val="-3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cs-CZ" sz="2600" kern="1200" err="1"/>
            <a:t>Prepare</a:t>
          </a:r>
          <a:r>
            <a:rPr lang="cs-CZ" sz="2600" kern="1200"/>
            <a:t> data</a:t>
          </a:r>
          <a:endParaRPr lang="en-US" sz="2600" kern="1200"/>
        </a:p>
      </dsp:txBody>
      <dsp:txXfrm>
        <a:off x="2657886" y="1611026"/>
        <a:ext cx="1593914" cy="1062609"/>
      </dsp:txXfrm>
    </dsp:sp>
    <dsp:sp modelId="{DDD38ECB-E093-4C84-8BFE-C3C7F234E027}">
      <dsp:nvSpPr>
        <dsp:cNvPr id="0" name=""/>
        <dsp:cNvSpPr/>
      </dsp:nvSpPr>
      <dsp:spPr>
        <a:xfrm>
          <a:off x="4251800" y="1611026"/>
          <a:ext cx="2656523" cy="1062609"/>
        </a:xfrm>
        <a:prstGeom prst="chevron">
          <a:avLst/>
        </a:prstGeom>
        <a:solidFill>
          <a:schemeClr val="accent4">
            <a:hueOff val="6969515"/>
            <a:satOff val="-9233"/>
            <a:lumOff val="-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cs-CZ" sz="2600" kern="1200" err="1"/>
            <a:t>Train</a:t>
          </a:r>
          <a:r>
            <a:rPr lang="cs-CZ" sz="2600" kern="1200"/>
            <a:t> model</a:t>
          </a:r>
          <a:endParaRPr lang="en-US" sz="2600" kern="1200"/>
        </a:p>
      </dsp:txBody>
      <dsp:txXfrm>
        <a:off x="4783105" y="1611026"/>
        <a:ext cx="1593914" cy="1062609"/>
      </dsp:txXfrm>
    </dsp:sp>
    <dsp:sp modelId="{65058A4F-AFA1-4193-8FF1-00518CA573E1}">
      <dsp:nvSpPr>
        <dsp:cNvPr id="0" name=""/>
        <dsp:cNvSpPr/>
      </dsp:nvSpPr>
      <dsp:spPr>
        <a:xfrm>
          <a:off x="6377019" y="1611026"/>
          <a:ext cx="2656523" cy="1062609"/>
        </a:xfrm>
        <a:prstGeom prst="chevron">
          <a:avLst/>
        </a:prstGeom>
        <a:solidFill>
          <a:schemeClr val="accent4">
            <a:hueOff val="10454273"/>
            <a:satOff val="-13849"/>
            <a:lumOff val="-10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cs-CZ" sz="2600" kern="1200" err="1"/>
            <a:t>Evaluate</a:t>
          </a:r>
          <a:r>
            <a:rPr lang="cs-CZ" sz="2600" kern="1200"/>
            <a:t> model</a:t>
          </a:r>
          <a:endParaRPr lang="en-US" sz="2600" kern="1200"/>
        </a:p>
      </dsp:txBody>
      <dsp:txXfrm>
        <a:off x="6908324" y="1611026"/>
        <a:ext cx="1593914" cy="1062609"/>
      </dsp:txXfrm>
    </dsp:sp>
    <dsp:sp modelId="{03C55874-9F8D-4BD6-A45F-E72ABDE8AB9B}">
      <dsp:nvSpPr>
        <dsp:cNvPr id="0" name=""/>
        <dsp:cNvSpPr/>
      </dsp:nvSpPr>
      <dsp:spPr>
        <a:xfrm>
          <a:off x="8502238" y="1611026"/>
          <a:ext cx="2656523" cy="1062609"/>
        </a:xfrm>
        <a:prstGeom prst="chevron">
          <a:avLst/>
        </a:prstGeom>
        <a:solidFill>
          <a:schemeClr val="accent4">
            <a:hueOff val="13939030"/>
            <a:satOff val="-18466"/>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cs-CZ" sz="2600" kern="1200" err="1"/>
            <a:t>Consume</a:t>
          </a:r>
          <a:endParaRPr lang="en-US" sz="2600" kern="1200"/>
        </a:p>
      </dsp:txBody>
      <dsp:txXfrm>
        <a:off x="9033543" y="1611026"/>
        <a:ext cx="1593914" cy="10626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33B70-7907-437C-8470-B27605C66932}">
      <dsp:nvSpPr>
        <dsp:cNvPr id="0" name=""/>
        <dsp:cNvSpPr/>
      </dsp:nvSpPr>
      <dsp:spPr>
        <a:xfrm>
          <a:off x="1362" y="1611026"/>
          <a:ext cx="2656523" cy="1062609"/>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cs-CZ" sz="2600" kern="1200" err="1"/>
            <a:t>Raw</a:t>
          </a:r>
          <a:r>
            <a:rPr lang="cs-CZ" sz="2600" kern="1200"/>
            <a:t> data</a:t>
          </a:r>
          <a:endParaRPr lang="en-US" sz="2600" kern="1200"/>
        </a:p>
      </dsp:txBody>
      <dsp:txXfrm>
        <a:off x="1362" y="1611026"/>
        <a:ext cx="2390871" cy="1062609"/>
      </dsp:txXfrm>
    </dsp:sp>
    <dsp:sp modelId="{75E54397-CB13-4F72-9183-AB74290D4EC7}">
      <dsp:nvSpPr>
        <dsp:cNvPr id="0" name=""/>
        <dsp:cNvSpPr/>
      </dsp:nvSpPr>
      <dsp:spPr>
        <a:xfrm>
          <a:off x="2126581" y="1611026"/>
          <a:ext cx="2656523" cy="1062609"/>
        </a:xfrm>
        <a:prstGeom prst="chevron">
          <a:avLst/>
        </a:prstGeom>
        <a:solidFill>
          <a:schemeClr val="lt1"/>
        </a:solidFill>
        <a:ln w="12700" cap="flat" cmpd="sng" algn="ctr">
          <a:solidFill>
            <a:schemeClr val="tx2"/>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cs-CZ" sz="2600" kern="1200" err="1">
              <a:solidFill>
                <a:schemeClr val="tx2"/>
              </a:solidFill>
            </a:rPr>
            <a:t>Prepare</a:t>
          </a:r>
          <a:r>
            <a:rPr lang="cs-CZ" sz="2600" kern="1200">
              <a:solidFill>
                <a:schemeClr val="tx2"/>
              </a:solidFill>
            </a:rPr>
            <a:t> data</a:t>
          </a:r>
          <a:endParaRPr lang="en-US" sz="2600" kern="1200">
            <a:solidFill>
              <a:schemeClr val="tx2"/>
            </a:solidFill>
          </a:endParaRPr>
        </a:p>
      </dsp:txBody>
      <dsp:txXfrm>
        <a:off x="2657886" y="1611026"/>
        <a:ext cx="1593914" cy="1062609"/>
      </dsp:txXfrm>
    </dsp:sp>
    <dsp:sp modelId="{DDD38ECB-E093-4C84-8BFE-C3C7F234E027}">
      <dsp:nvSpPr>
        <dsp:cNvPr id="0" name=""/>
        <dsp:cNvSpPr/>
      </dsp:nvSpPr>
      <dsp:spPr>
        <a:xfrm>
          <a:off x="4251800" y="1611026"/>
          <a:ext cx="2656523" cy="1062609"/>
        </a:xfrm>
        <a:prstGeom prst="chevron">
          <a:avLst/>
        </a:prstGeom>
        <a:solidFill>
          <a:schemeClr val="lt1"/>
        </a:solidFill>
        <a:ln w="12700" cap="flat" cmpd="sng" algn="ctr">
          <a:solidFill>
            <a:schemeClr val="tx2"/>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cs-CZ" sz="2600" kern="1200" err="1">
              <a:solidFill>
                <a:schemeClr val="tx2"/>
              </a:solidFill>
            </a:rPr>
            <a:t>Train</a:t>
          </a:r>
          <a:r>
            <a:rPr lang="cs-CZ" sz="2600" kern="1200">
              <a:solidFill>
                <a:schemeClr val="tx2"/>
              </a:solidFill>
            </a:rPr>
            <a:t> model</a:t>
          </a:r>
          <a:endParaRPr lang="en-US" sz="2600" kern="1200">
            <a:solidFill>
              <a:schemeClr val="tx2"/>
            </a:solidFill>
          </a:endParaRPr>
        </a:p>
      </dsp:txBody>
      <dsp:txXfrm>
        <a:off x="4783105" y="1611026"/>
        <a:ext cx="1593914" cy="1062609"/>
      </dsp:txXfrm>
    </dsp:sp>
    <dsp:sp modelId="{65058A4F-AFA1-4193-8FF1-00518CA573E1}">
      <dsp:nvSpPr>
        <dsp:cNvPr id="0" name=""/>
        <dsp:cNvSpPr/>
      </dsp:nvSpPr>
      <dsp:spPr>
        <a:xfrm>
          <a:off x="6377019" y="1611026"/>
          <a:ext cx="2656523" cy="1062609"/>
        </a:xfrm>
        <a:prstGeom prst="chevron">
          <a:avLst/>
        </a:prstGeom>
        <a:solidFill>
          <a:schemeClr val="lt1"/>
        </a:solidFill>
        <a:ln w="12700" cap="flat" cmpd="sng" algn="ctr">
          <a:solidFill>
            <a:schemeClr val="tx2"/>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cs-CZ" sz="2600" kern="1200" err="1">
              <a:solidFill>
                <a:schemeClr val="tx2"/>
              </a:solidFill>
            </a:rPr>
            <a:t>Evaluate</a:t>
          </a:r>
          <a:r>
            <a:rPr lang="cs-CZ" sz="2600" kern="1200">
              <a:solidFill>
                <a:schemeClr val="tx2"/>
              </a:solidFill>
            </a:rPr>
            <a:t> model</a:t>
          </a:r>
          <a:endParaRPr lang="en-US" sz="2600" kern="1200">
            <a:solidFill>
              <a:schemeClr val="tx2"/>
            </a:solidFill>
          </a:endParaRPr>
        </a:p>
      </dsp:txBody>
      <dsp:txXfrm>
        <a:off x="6908324" y="1611026"/>
        <a:ext cx="1593914" cy="1062609"/>
      </dsp:txXfrm>
    </dsp:sp>
    <dsp:sp modelId="{03C55874-9F8D-4BD6-A45F-E72ABDE8AB9B}">
      <dsp:nvSpPr>
        <dsp:cNvPr id="0" name=""/>
        <dsp:cNvSpPr/>
      </dsp:nvSpPr>
      <dsp:spPr>
        <a:xfrm>
          <a:off x="8502238" y="1611026"/>
          <a:ext cx="2656523" cy="1062609"/>
        </a:xfrm>
        <a:prstGeom prst="chevron">
          <a:avLst/>
        </a:prstGeom>
        <a:solidFill>
          <a:schemeClr val="accent4">
            <a:hueOff val="13939030"/>
            <a:satOff val="-18466"/>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cs-CZ" sz="2600" kern="1200" err="1"/>
            <a:t>Consume</a:t>
          </a:r>
          <a:endParaRPr lang="en-US" sz="2600" kern="1200"/>
        </a:p>
      </dsp:txBody>
      <dsp:txXfrm>
        <a:off x="9033543" y="1611026"/>
        <a:ext cx="1593914" cy="106260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B3D0D-7E35-4C2C-ABD3-337194ABB892}" type="datetimeFigureOut">
              <a:rPr lang="cs-CZ" smtClean="0"/>
              <a:t>03.12.2019</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ADCF26-0392-4438-A304-4D2F51C640E1}" type="slidenum">
              <a:rPr lang="cs-CZ" smtClean="0"/>
              <a:t>‹#›</a:t>
            </a:fld>
            <a:endParaRPr lang="cs-CZ"/>
          </a:p>
        </p:txBody>
      </p:sp>
    </p:spTree>
    <p:extLst>
      <p:ext uri="{BB962C8B-B14F-4D97-AF65-F5344CB8AC3E}">
        <p14:creationId xmlns:p14="http://schemas.microsoft.com/office/powerpoint/2010/main" val="40869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2</a:t>
            </a:fld>
            <a:endParaRPr lang="cs-CZ"/>
          </a:p>
        </p:txBody>
      </p:sp>
    </p:spTree>
    <p:extLst>
      <p:ext uri="{BB962C8B-B14F-4D97-AF65-F5344CB8AC3E}">
        <p14:creationId xmlns:p14="http://schemas.microsoft.com/office/powerpoint/2010/main" val="190262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28</a:t>
            </a:fld>
            <a:endParaRPr lang="cs-CZ"/>
          </a:p>
        </p:txBody>
      </p:sp>
    </p:spTree>
    <p:extLst>
      <p:ext uri="{BB962C8B-B14F-4D97-AF65-F5344CB8AC3E}">
        <p14:creationId xmlns:p14="http://schemas.microsoft.com/office/powerpoint/2010/main" val="2599718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4" name="TextovéPole 13">
            <a:extLst>
              <a:ext uri="{FF2B5EF4-FFF2-40B4-BE49-F238E27FC236}">
                <a16:creationId xmlns:a16="http://schemas.microsoft.com/office/drawing/2014/main" id="{02FF2AF6-8B9D-45B0-8FE1-C0E63036FE4D}"/>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bg1"/>
                </a:solidFill>
                <a:latin typeface="+mj-lt"/>
              </a:rPr>
              <a:t>confidential</a:t>
            </a:r>
          </a:p>
        </p:txBody>
      </p:sp>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225181888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Zástupný symbol pro text 17">
            <a:extLst>
              <a:ext uri="{FF2B5EF4-FFF2-40B4-BE49-F238E27FC236}">
                <a16:creationId xmlns:a16="http://schemas.microsoft.com/office/drawing/2014/main" id="{2D527825-16AC-41D9-93E8-C34A6795D767}"/>
              </a:ext>
            </a:extLst>
          </p:cNvPr>
          <p:cNvSpPr>
            <a:spLocks noGrp="1"/>
          </p:cNvSpPr>
          <p:nvPr>
            <p:ph type="body" sz="quarter" idx="14" hasCustomPrompt="1"/>
          </p:nvPr>
        </p:nvSpPr>
        <p:spPr>
          <a:xfrm>
            <a:off x="748860" y="7193249"/>
            <a:ext cx="10676378" cy="276999"/>
          </a:xfrm>
          <a:prstGeom prst="rect">
            <a:avLst/>
          </a:prstGeom>
        </p:spPr>
        <p:txBody>
          <a:bodyPr wrap="square" lIns="0" tIns="0" rIns="0" bIns="0">
            <a:spAutoFit/>
          </a:bodyPr>
          <a:lstStyle>
            <a:lvl1pPr marL="0" indent="0">
              <a:spcBef>
                <a:spcPts val="0"/>
              </a:spcBef>
              <a:buNone/>
              <a:defRPr sz="2000" cap="all" baseline="0">
                <a:solidFill>
                  <a:schemeClr val="accent1"/>
                </a:solidFill>
                <a:latin typeface="+mj-lt"/>
              </a:defRPr>
            </a:lvl1pPr>
          </a:lstStyle>
          <a:p>
            <a:pPr lvl="0"/>
            <a:r>
              <a:rPr lang="en-US" noProof="0"/>
              <a:t>use background picture prepared by graphic designer</a:t>
            </a:r>
          </a:p>
        </p:txBody>
      </p:sp>
      <p:sp>
        <p:nvSpPr>
          <p:cNvPr id="5" name="Zástupný symbol pro text 17">
            <a:extLst>
              <a:ext uri="{FF2B5EF4-FFF2-40B4-BE49-F238E27FC236}">
                <a16:creationId xmlns:a16="http://schemas.microsoft.com/office/drawing/2014/main" id="{017957D8-7717-4181-AABC-2DE006D52222}"/>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bg1"/>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E225D55C-E228-4B59-AB78-B0B42CD92AA0}"/>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headline</a:t>
            </a:r>
          </a:p>
        </p:txBody>
      </p:sp>
    </p:spTree>
    <p:extLst>
      <p:ext uri="{BB962C8B-B14F-4D97-AF65-F5344CB8AC3E}">
        <p14:creationId xmlns:p14="http://schemas.microsoft.com/office/powerpoint/2010/main" val="2215473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chemeClr val="bg1"/>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t>Thank</a:t>
            </a:r>
            <a:r>
              <a:rPr lang="en-US"/>
              <a:t> </a:t>
            </a:r>
            <a:r>
              <a:rPr lang="en-US" noProof="0"/>
              <a:t>you</a:t>
            </a:r>
            <a:r>
              <a:rPr lang="en-US"/>
              <a:t>!</a:t>
            </a:r>
          </a:p>
        </p:txBody>
      </p:sp>
    </p:spTree>
    <p:extLst>
      <p:ext uri="{BB962C8B-B14F-4D97-AF65-F5344CB8AC3E}">
        <p14:creationId xmlns:p14="http://schemas.microsoft.com/office/powerpoint/2010/main" val="2417529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2">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2" name="TextovéPole 11">
            <a:extLst>
              <a:ext uri="{FF2B5EF4-FFF2-40B4-BE49-F238E27FC236}">
                <a16:creationId xmlns:a16="http://schemas.microsoft.com/office/drawing/2014/main" id="{F9377EF2-92CF-4E9E-9778-0249B97F9A99}"/>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noProof="0">
                <a:solidFill>
                  <a:schemeClr val="bg1"/>
                </a:solidFill>
                <a:latin typeface="+mj-lt"/>
              </a:rPr>
              <a:t>Visit us at www.ysoft.com </a:t>
            </a:r>
          </a:p>
        </p:txBody>
      </p:sp>
      <p:sp>
        <p:nvSpPr>
          <p:cNvPr id="8" name="Zástupný symbol pro text 17">
            <a:extLst>
              <a:ext uri="{FF2B5EF4-FFF2-40B4-BE49-F238E27FC236}">
                <a16:creationId xmlns:a16="http://schemas.microsoft.com/office/drawing/2014/main" id="{D1E5DC7E-F3D8-469A-8C19-85B4CC5782BC}"/>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Presenter Name</a:t>
            </a:r>
          </a:p>
        </p:txBody>
      </p:sp>
      <p:sp>
        <p:nvSpPr>
          <p:cNvPr id="10" name="Nadpis 1">
            <a:extLst>
              <a:ext uri="{FF2B5EF4-FFF2-40B4-BE49-F238E27FC236}">
                <a16:creationId xmlns:a16="http://schemas.microsoft.com/office/drawing/2014/main" id="{DEDEB30F-F62E-4A05-8BF7-589E26575C92}"/>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Write your own ending</a:t>
            </a:r>
          </a:p>
        </p:txBody>
      </p:sp>
    </p:spTree>
    <p:extLst>
      <p:ext uri="{BB962C8B-B14F-4D97-AF65-F5344CB8AC3E}">
        <p14:creationId xmlns:p14="http://schemas.microsoft.com/office/powerpoint/2010/main" val="3292068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4" name="TextovéPole 13">
            <a:extLst>
              <a:ext uri="{FF2B5EF4-FFF2-40B4-BE49-F238E27FC236}">
                <a16:creationId xmlns:a16="http://schemas.microsoft.com/office/drawing/2014/main" id="{02FF2AF6-8B9D-45B0-8FE1-C0E63036FE4D}"/>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bg1"/>
                </a:solidFill>
                <a:latin typeface="+mj-lt"/>
              </a:rPr>
              <a:t>confidential</a:t>
            </a:r>
          </a:p>
        </p:txBody>
      </p:sp>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406103065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209402763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ADAE588-31BC-48E3-AE65-0BF5258AB2C7}"/>
              </a:ext>
            </a:extLst>
          </p:cNvPr>
          <p:cNvSpPr/>
          <p:nvPr userDrawn="1"/>
        </p:nvSpPr>
        <p:spPr>
          <a:xfrm>
            <a:off x="0" y="2460056"/>
            <a:ext cx="12192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noProof="0">
              <a:solidFill>
                <a:schemeClr val="tx1"/>
              </a:solidFill>
              <a:latin typeface="Y Soft" panose="02000506030000020004" pitchFamily="50" charset="-18"/>
            </a:endParaRPr>
          </a:p>
        </p:txBody>
      </p:sp>
      <p:sp>
        <p:nvSpPr>
          <p:cNvPr id="6" name="Zástupný symbol pro text 17">
            <a:extLst>
              <a:ext uri="{FF2B5EF4-FFF2-40B4-BE49-F238E27FC236}">
                <a16:creationId xmlns:a16="http://schemas.microsoft.com/office/drawing/2014/main" id="{8A686E41-1DF1-4A51-AD57-9B4245B20149}"/>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accent1"/>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66274409-ECB6-4530-99E9-6E30EAB4A2BA}"/>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3630742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Zástupný symbol pro text 17">
            <a:extLst>
              <a:ext uri="{FF2B5EF4-FFF2-40B4-BE49-F238E27FC236}">
                <a16:creationId xmlns:a16="http://schemas.microsoft.com/office/drawing/2014/main" id="{2D527825-16AC-41D9-93E8-C34A6795D767}"/>
              </a:ext>
            </a:extLst>
          </p:cNvPr>
          <p:cNvSpPr>
            <a:spLocks noGrp="1"/>
          </p:cNvSpPr>
          <p:nvPr>
            <p:ph type="body" sz="quarter" idx="14" hasCustomPrompt="1"/>
          </p:nvPr>
        </p:nvSpPr>
        <p:spPr>
          <a:xfrm>
            <a:off x="748860" y="7193249"/>
            <a:ext cx="10676378" cy="276999"/>
          </a:xfrm>
          <a:prstGeom prst="rect">
            <a:avLst/>
          </a:prstGeom>
        </p:spPr>
        <p:txBody>
          <a:bodyPr wrap="square" lIns="0" tIns="0" rIns="0" bIns="0">
            <a:spAutoFit/>
          </a:bodyPr>
          <a:lstStyle>
            <a:lvl1pPr marL="0" indent="0">
              <a:spcBef>
                <a:spcPts val="0"/>
              </a:spcBef>
              <a:buNone/>
              <a:defRPr sz="2000" cap="all" baseline="0">
                <a:solidFill>
                  <a:schemeClr val="accent1"/>
                </a:solidFill>
                <a:latin typeface="+mj-lt"/>
              </a:defRPr>
            </a:lvl1pPr>
          </a:lstStyle>
          <a:p>
            <a:pPr lvl="0"/>
            <a:r>
              <a:rPr lang="en-US" noProof="0"/>
              <a:t>use background picture prepared by graphic designer</a:t>
            </a:r>
          </a:p>
        </p:txBody>
      </p:sp>
      <p:sp>
        <p:nvSpPr>
          <p:cNvPr id="5" name="Zástupný symbol pro text 17">
            <a:extLst>
              <a:ext uri="{FF2B5EF4-FFF2-40B4-BE49-F238E27FC236}">
                <a16:creationId xmlns:a16="http://schemas.microsoft.com/office/drawing/2014/main" id="{0CA9EEC6-F047-4127-A4DD-D0CD36798427}"/>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bg1"/>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EAC347DF-6447-4A0F-AD7E-434149248D9F}"/>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headline</a:t>
            </a:r>
          </a:p>
        </p:txBody>
      </p:sp>
    </p:spTree>
    <p:extLst>
      <p:ext uri="{BB962C8B-B14F-4D97-AF65-F5344CB8AC3E}">
        <p14:creationId xmlns:p14="http://schemas.microsoft.com/office/powerpoint/2010/main" val="1069673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chemeClr val="bg1"/>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t>Thank</a:t>
            </a:r>
            <a:r>
              <a:rPr lang="en-US"/>
              <a:t> </a:t>
            </a:r>
            <a:r>
              <a:rPr lang="en-US" noProof="0"/>
              <a:t>you</a:t>
            </a:r>
            <a:r>
              <a:rPr lang="en-US"/>
              <a:t>!</a:t>
            </a:r>
          </a:p>
        </p:txBody>
      </p:sp>
    </p:spTree>
    <p:extLst>
      <p:ext uri="{BB962C8B-B14F-4D97-AF65-F5344CB8AC3E}">
        <p14:creationId xmlns:p14="http://schemas.microsoft.com/office/powerpoint/2010/main" val="3530607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2">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2" name="TextovéPole 11">
            <a:extLst>
              <a:ext uri="{FF2B5EF4-FFF2-40B4-BE49-F238E27FC236}">
                <a16:creationId xmlns:a16="http://schemas.microsoft.com/office/drawing/2014/main" id="{F9377EF2-92CF-4E9E-9778-0249B97F9A99}"/>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noProof="0">
                <a:solidFill>
                  <a:schemeClr val="bg1"/>
                </a:solidFill>
                <a:latin typeface="+mj-lt"/>
              </a:rPr>
              <a:t>Visit us at www.ysoft.com </a:t>
            </a:r>
          </a:p>
        </p:txBody>
      </p:sp>
      <p:sp>
        <p:nvSpPr>
          <p:cNvPr id="8" name="Zástupný symbol pro text 17">
            <a:extLst>
              <a:ext uri="{FF2B5EF4-FFF2-40B4-BE49-F238E27FC236}">
                <a16:creationId xmlns:a16="http://schemas.microsoft.com/office/drawing/2014/main" id="{D1E5DC7E-F3D8-469A-8C19-85B4CC5782BC}"/>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Presenter Name</a:t>
            </a:r>
          </a:p>
        </p:txBody>
      </p:sp>
      <p:sp>
        <p:nvSpPr>
          <p:cNvPr id="10" name="Nadpis 1">
            <a:extLst>
              <a:ext uri="{FF2B5EF4-FFF2-40B4-BE49-F238E27FC236}">
                <a16:creationId xmlns:a16="http://schemas.microsoft.com/office/drawing/2014/main" id="{DEDEB30F-F62E-4A05-8BF7-589E26575C92}"/>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Write your own ending</a:t>
            </a:r>
          </a:p>
        </p:txBody>
      </p:sp>
    </p:spTree>
    <p:extLst>
      <p:ext uri="{BB962C8B-B14F-4D97-AF65-F5344CB8AC3E}">
        <p14:creationId xmlns:p14="http://schemas.microsoft.com/office/powerpoint/2010/main" val="1867581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4" name="TextovéPole 13">
            <a:extLst>
              <a:ext uri="{FF2B5EF4-FFF2-40B4-BE49-F238E27FC236}">
                <a16:creationId xmlns:a16="http://schemas.microsoft.com/office/drawing/2014/main" id="{02FF2AF6-8B9D-45B0-8FE1-C0E63036FE4D}"/>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bg1"/>
                </a:solidFill>
                <a:latin typeface="+mj-lt"/>
              </a:rPr>
              <a:t>confidential</a:t>
            </a:r>
          </a:p>
        </p:txBody>
      </p:sp>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344116016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97963288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276206571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86F5678-89B4-4FBD-A7A5-A770F24AC06C}"/>
              </a:ext>
            </a:extLst>
          </p:cNvPr>
          <p:cNvSpPr/>
          <p:nvPr userDrawn="1"/>
        </p:nvSpPr>
        <p:spPr>
          <a:xfrm>
            <a:off x="0" y="2460056"/>
            <a:ext cx="12192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noProof="0">
              <a:solidFill>
                <a:schemeClr val="tx1"/>
              </a:solidFill>
              <a:latin typeface="Y Soft" panose="02000506030000020004" pitchFamily="50" charset="-18"/>
            </a:endParaRPr>
          </a:p>
        </p:txBody>
      </p:sp>
      <p:sp>
        <p:nvSpPr>
          <p:cNvPr id="6" name="Zástupný symbol pro text 17">
            <a:extLst>
              <a:ext uri="{FF2B5EF4-FFF2-40B4-BE49-F238E27FC236}">
                <a16:creationId xmlns:a16="http://schemas.microsoft.com/office/drawing/2014/main" id="{16AEF96D-93EB-4336-81A3-533439A547BC}"/>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accent1"/>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2816A635-B415-43DE-9FE3-7091156EA8BA}"/>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3992270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Zástupný symbol pro text 17">
            <a:extLst>
              <a:ext uri="{FF2B5EF4-FFF2-40B4-BE49-F238E27FC236}">
                <a16:creationId xmlns:a16="http://schemas.microsoft.com/office/drawing/2014/main" id="{2D527825-16AC-41D9-93E8-C34A6795D767}"/>
              </a:ext>
            </a:extLst>
          </p:cNvPr>
          <p:cNvSpPr>
            <a:spLocks noGrp="1"/>
          </p:cNvSpPr>
          <p:nvPr>
            <p:ph type="body" sz="quarter" idx="14" hasCustomPrompt="1"/>
          </p:nvPr>
        </p:nvSpPr>
        <p:spPr>
          <a:xfrm>
            <a:off x="748860" y="7193249"/>
            <a:ext cx="10676378" cy="276999"/>
          </a:xfrm>
          <a:prstGeom prst="rect">
            <a:avLst/>
          </a:prstGeom>
        </p:spPr>
        <p:txBody>
          <a:bodyPr wrap="square" lIns="0" tIns="0" rIns="0" bIns="0">
            <a:spAutoFit/>
          </a:bodyPr>
          <a:lstStyle>
            <a:lvl1pPr marL="0" indent="0">
              <a:spcBef>
                <a:spcPts val="0"/>
              </a:spcBef>
              <a:buNone/>
              <a:defRPr sz="2000" cap="all" baseline="0">
                <a:solidFill>
                  <a:schemeClr val="accent1"/>
                </a:solidFill>
                <a:latin typeface="+mj-lt"/>
              </a:defRPr>
            </a:lvl1pPr>
          </a:lstStyle>
          <a:p>
            <a:pPr lvl="0"/>
            <a:r>
              <a:rPr lang="en-US" noProof="0"/>
              <a:t>use background picture prepared by graphic designer</a:t>
            </a:r>
          </a:p>
        </p:txBody>
      </p:sp>
      <p:sp>
        <p:nvSpPr>
          <p:cNvPr id="5" name="Zástupný symbol pro text 17">
            <a:extLst>
              <a:ext uri="{FF2B5EF4-FFF2-40B4-BE49-F238E27FC236}">
                <a16:creationId xmlns:a16="http://schemas.microsoft.com/office/drawing/2014/main" id="{FE760FB7-6817-4FCD-908E-4F30AAC8A8DD}"/>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bg1"/>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43028A8B-5D20-46F4-8BAC-39059EDC91A6}"/>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headline</a:t>
            </a:r>
          </a:p>
        </p:txBody>
      </p:sp>
    </p:spTree>
    <p:extLst>
      <p:ext uri="{BB962C8B-B14F-4D97-AF65-F5344CB8AC3E}">
        <p14:creationId xmlns:p14="http://schemas.microsoft.com/office/powerpoint/2010/main" val="2120543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chemeClr val="bg1"/>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t>Thank</a:t>
            </a:r>
            <a:r>
              <a:rPr lang="en-US"/>
              <a:t> </a:t>
            </a:r>
            <a:r>
              <a:rPr lang="en-US" noProof="0"/>
              <a:t>you</a:t>
            </a:r>
            <a:r>
              <a:rPr lang="en-US"/>
              <a:t>!</a:t>
            </a:r>
          </a:p>
        </p:txBody>
      </p:sp>
    </p:spTree>
    <p:extLst>
      <p:ext uri="{BB962C8B-B14F-4D97-AF65-F5344CB8AC3E}">
        <p14:creationId xmlns:p14="http://schemas.microsoft.com/office/powerpoint/2010/main" val="3406270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2">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2" name="TextovéPole 11">
            <a:extLst>
              <a:ext uri="{FF2B5EF4-FFF2-40B4-BE49-F238E27FC236}">
                <a16:creationId xmlns:a16="http://schemas.microsoft.com/office/drawing/2014/main" id="{F9377EF2-92CF-4E9E-9778-0249B97F9A99}"/>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noProof="0">
                <a:solidFill>
                  <a:schemeClr val="bg1"/>
                </a:solidFill>
                <a:latin typeface="+mj-lt"/>
              </a:rPr>
              <a:t>Visit us at www.ysoft.com </a:t>
            </a:r>
          </a:p>
        </p:txBody>
      </p:sp>
      <p:sp>
        <p:nvSpPr>
          <p:cNvPr id="8" name="Zástupný symbol pro text 17">
            <a:extLst>
              <a:ext uri="{FF2B5EF4-FFF2-40B4-BE49-F238E27FC236}">
                <a16:creationId xmlns:a16="http://schemas.microsoft.com/office/drawing/2014/main" id="{D1E5DC7E-F3D8-469A-8C19-85B4CC5782BC}"/>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Presenter Name</a:t>
            </a:r>
          </a:p>
        </p:txBody>
      </p:sp>
      <p:sp>
        <p:nvSpPr>
          <p:cNvPr id="10" name="Nadpis 1">
            <a:extLst>
              <a:ext uri="{FF2B5EF4-FFF2-40B4-BE49-F238E27FC236}">
                <a16:creationId xmlns:a16="http://schemas.microsoft.com/office/drawing/2014/main" id="{DEDEB30F-F62E-4A05-8BF7-589E26575C92}"/>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Write your own ending</a:t>
            </a:r>
          </a:p>
        </p:txBody>
      </p:sp>
    </p:spTree>
    <p:extLst>
      <p:ext uri="{BB962C8B-B14F-4D97-AF65-F5344CB8AC3E}">
        <p14:creationId xmlns:p14="http://schemas.microsoft.com/office/powerpoint/2010/main" val="17646775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401637" y="1826988"/>
            <a:ext cx="11407776" cy="1705833"/>
          </a:xfrm>
          <a:prstGeom prst="rect">
            <a:avLst/>
          </a:prstGeom>
        </p:spPr>
        <p:txBody>
          <a:bodyPr wrap="square" lIns="108000" tIns="72000" rIns="108000" bIns="72000">
            <a:spAutoFit/>
          </a:bodyPr>
          <a:lstStyle>
            <a:lvl1pPr marL="180000" indent="-180000">
              <a:spcBef>
                <a:spcPts val="0"/>
              </a:spcBef>
              <a:spcAft>
                <a:spcPts val="600"/>
              </a:spcAft>
              <a:buClr>
                <a:schemeClr val="accent1"/>
              </a:buClr>
              <a:defRPr sz="2400">
                <a:solidFill>
                  <a:srgbClr val="000000"/>
                </a:solidFill>
              </a:defRPr>
            </a:lvl1pPr>
            <a:lvl2pPr marL="360000" indent="-180000">
              <a:spcBef>
                <a:spcPts val="0"/>
              </a:spcBef>
              <a:spcAft>
                <a:spcPts val="600"/>
              </a:spcAft>
              <a:defRPr sz="2400">
                <a:solidFill>
                  <a:schemeClr val="tx2">
                    <a:lumMod val="50000"/>
                  </a:schemeClr>
                </a:solidFill>
              </a:defRPr>
            </a:lvl2pPr>
            <a:lvl3pPr marL="540000" indent="-180000">
              <a:spcBef>
                <a:spcPts val="0"/>
              </a:spcBef>
              <a:spcAft>
                <a:spcPts val="600"/>
              </a:spcAft>
              <a:defRPr sz="2400">
                <a:solidFill>
                  <a:srgbClr val="7F7F7F"/>
                </a:solidFill>
              </a:defRPr>
            </a:lvl3pPr>
            <a:lvl4pPr marL="720000" indent="-180000">
              <a:spcBef>
                <a:spcPts val="0"/>
              </a:spcBef>
              <a:spcAft>
                <a:spcPts val="600"/>
              </a:spcAft>
              <a:defRPr sz="2400">
                <a:solidFill>
                  <a:schemeClr val="tx2">
                    <a:lumMod val="60000"/>
                    <a:lumOff val="40000"/>
                  </a:schemeClr>
                </a:solidFill>
              </a:defRPr>
            </a:lvl4pPr>
            <a:lvl5pPr marL="720000" indent="0">
              <a:buNone/>
              <a:defRPr sz="24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44725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key text or big picture">
    <p:spTree>
      <p:nvGrpSpPr>
        <p:cNvPr id="1" name=""/>
        <p:cNvGrpSpPr/>
        <p:nvPr/>
      </p:nvGrpSpPr>
      <p:grpSpPr>
        <a:xfrm>
          <a:off x="0" y="0"/>
          <a:ext cx="0" cy="0"/>
          <a:chOff x="0" y="0"/>
          <a:chExt cx="0" cy="0"/>
        </a:xfrm>
      </p:grpSpPr>
      <p:sp>
        <p:nvSpPr>
          <p:cNvPr id="8" name="Zástupný symbol pro obsah 7">
            <a:extLst>
              <a:ext uri="{FF2B5EF4-FFF2-40B4-BE49-F238E27FC236}">
                <a16:creationId xmlns:a16="http://schemas.microsoft.com/office/drawing/2014/main" id="{08F16F58-15FA-4C0F-9C95-F88FF70AFA40}"/>
              </a:ext>
            </a:extLst>
          </p:cNvPr>
          <p:cNvSpPr>
            <a:spLocks noGrp="1"/>
          </p:cNvSpPr>
          <p:nvPr>
            <p:ph sz="quarter" idx="24" hasCustomPrompt="1"/>
          </p:nvPr>
        </p:nvSpPr>
        <p:spPr>
          <a:xfrm>
            <a:off x="515938" y="1736725"/>
            <a:ext cx="11160125"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message or Key question with highlighted text                 (Use orange for the right word) or visual content</a:t>
            </a:r>
          </a:p>
        </p:txBody>
      </p:sp>
      <p:sp>
        <p:nvSpPr>
          <p:cNvPr id="5" name="Zástupný symbol pro text 17">
            <a:extLst>
              <a:ext uri="{FF2B5EF4-FFF2-40B4-BE49-F238E27FC236}">
                <a16:creationId xmlns:a16="http://schemas.microsoft.com/office/drawing/2014/main" id="{999D9DDC-DECF-48EB-8758-E9EB4386428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665907769"/>
      </p:ext>
    </p:extLst>
  </p:cSld>
  <p:clrMapOvr>
    <a:masterClrMapping/>
  </p:clrMapOvr>
  <p:extLst>
    <p:ext uri="{DCECCB84-F9BA-43D5-87BE-67443E8EF086}">
      <p15:sldGuideLst xmlns:p15="http://schemas.microsoft.com/office/powerpoint/2012/main">
        <p15:guide id="5" orient="horz" pos="3793">
          <p15:clr>
            <a:srgbClr val="FBAE40"/>
          </p15:clr>
        </p15:guide>
        <p15:guide id="6" orient="horz" pos="109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product description">
    <p:spTree>
      <p:nvGrpSpPr>
        <p:cNvPr id="1" name=""/>
        <p:cNvGrpSpPr/>
        <p:nvPr/>
      </p:nvGrpSpPr>
      <p:grpSpPr>
        <a:xfrm>
          <a:off x="0" y="0"/>
          <a:ext cx="0" cy="0"/>
          <a:chOff x="0" y="0"/>
          <a:chExt cx="0" cy="0"/>
        </a:xfrm>
      </p:grpSpPr>
      <p:cxnSp>
        <p:nvCxnSpPr>
          <p:cNvPr id="15" name="Přímá spojnice 14">
            <a:extLst>
              <a:ext uri="{FF2B5EF4-FFF2-40B4-BE49-F238E27FC236}">
                <a16:creationId xmlns:a16="http://schemas.microsoft.com/office/drawing/2014/main" id="{EF38230F-BFD5-4426-A4E8-8A0B8088CEDA}"/>
              </a:ext>
            </a:extLst>
          </p:cNvPr>
          <p:cNvCxnSpPr>
            <a:cxnSpLocks/>
          </p:cNvCxnSpPr>
          <p:nvPr userDrawn="1"/>
        </p:nvCxnSpPr>
        <p:spPr>
          <a:xfrm>
            <a:off x="2143125" y="7188200"/>
            <a:ext cx="1702385" cy="0"/>
          </a:xfrm>
          <a:prstGeom prst="line">
            <a:avLst/>
          </a:prstGeom>
          <a:ln w="19050">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0CC4D56-DBCA-4A0E-A894-E2E42CD5FC7F}"/>
              </a:ext>
            </a:extLst>
          </p:cNvPr>
          <p:cNvCxnSpPr>
            <a:cxnSpLocks/>
          </p:cNvCxnSpPr>
          <p:nvPr userDrawn="1"/>
        </p:nvCxnSpPr>
        <p:spPr>
          <a:xfrm>
            <a:off x="7402131" y="7188200"/>
            <a:ext cx="1702385" cy="0"/>
          </a:xfrm>
          <a:prstGeom prst="line">
            <a:avLst/>
          </a:prstGeom>
          <a:ln w="1905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Zástupný symbol obrázku 3">
            <a:extLst>
              <a:ext uri="{FF2B5EF4-FFF2-40B4-BE49-F238E27FC236}">
                <a16:creationId xmlns:a16="http://schemas.microsoft.com/office/drawing/2014/main" id="{95423FA9-1650-42B9-BC61-59A87C62D2C0}"/>
              </a:ext>
            </a:extLst>
          </p:cNvPr>
          <p:cNvSpPr>
            <a:spLocks noGrp="1"/>
          </p:cNvSpPr>
          <p:nvPr>
            <p:ph type="pic" sz="quarter" idx="24" hasCustomPrompt="1"/>
          </p:nvPr>
        </p:nvSpPr>
        <p:spPr>
          <a:xfrm>
            <a:off x="2019300" y="1828470"/>
            <a:ext cx="7291448" cy="3810329"/>
          </a:xfrm>
          <a:prstGeom prst="rect">
            <a:avLst/>
          </a:prstGeom>
          <a:blipFill>
            <a:blip r:embed="rId2"/>
            <a:stretch>
              <a:fillRect/>
            </a:stretch>
          </a:blipFill>
        </p:spPr>
        <p:txBody>
          <a:bodyPr lIns="108000" tIns="72000" rIns="108000" bIns="72000"/>
          <a:lstStyle>
            <a:lvl1pPr marL="0" indent="0">
              <a:spcBef>
                <a:spcPts val="0"/>
              </a:spcBef>
              <a:spcAft>
                <a:spcPts val="600"/>
              </a:spcAft>
              <a:buNone/>
              <a:defRPr sz="1800" b="1">
                <a:solidFill>
                  <a:schemeClr val="accent6"/>
                </a:solidFill>
              </a:defRPr>
            </a:lvl1pPr>
          </a:lstStyle>
          <a:p>
            <a:r>
              <a:rPr lang="en-US" noProof="0"/>
              <a:t>Choose your picture and set descriptions with guide lines (copy them from Slide Master view at the bottom of this slide)</a:t>
            </a:r>
          </a:p>
        </p:txBody>
      </p:sp>
      <p:sp>
        <p:nvSpPr>
          <p:cNvPr id="30" name="Zástupný symbol pro text 6">
            <a:extLst>
              <a:ext uri="{FF2B5EF4-FFF2-40B4-BE49-F238E27FC236}">
                <a16:creationId xmlns:a16="http://schemas.microsoft.com/office/drawing/2014/main" id="{E3F7BC5E-E0E1-4D7F-B142-2FFCC96586AE}"/>
              </a:ext>
            </a:extLst>
          </p:cNvPr>
          <p:cNvSpPr>
            <a:spLocks noGrp="1"/>
          </p:cNvSpPr>
          <p:nvPr>
            <p:ph type="body" sz="quarter" idx="18" hasCustomPrompt="1"/>
          </p:nvPr>
        </p:nvSpPr>
        <p:spPr>
          <a:xfrm>
            <a:off x="7480505" y="49617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29" name="Zástupný symbol pro text 6">
            <a:extLst>
              <a:ext uri="{FF2B5EF4-FFF2-40B4-BE49-F238E27FC236}">
                <a16:creationId xmlns:a16="http://schemas.microsoft.com/office/drawing/2014/main" id="{589C140F-AF00-488F-BFF4-956A4B553092}"/>
              </a:ext>
            </a:extLst>
          </p:cNvPr>
          <p:cNvSpPr>
            <a:spLocks noGrp="1"/>
          </p:cNvSpPr>
          <p:nvPr>
            <p:ph type="body" sz="quarter" idx="17" hasCustomPrompt="1"/>
          </p:nvPr>
        </p:nvSpPr>
        <p:spPr>
          <a:xfrm>
            <a:off x="7480505" y="35266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8" name="Zástupný symbol pro text 6">
            <a:extLst>
              <a:ext uri="{FF2B5EF4-FFF2-40B4-BE49-F238E27FC236}">
                <a16:creationId xmlns:a16="http://schemas.microsoft.com/office/drawing/2014/main" id="{A204DD8F-C6C2-4072-9EF4-5181554C9744}"/>
              </a:ext>
            </a:extLst>
          </p:cNvPr>
          <p:cNvSpPr>
            <a:spLocks noGrp="1"/>
          </p:cNvSpPr>
          <p:nvPr>
            <p:ph type="body" sz="quarter" idx="16" hasCustomPrompt="1"/>
          </p:nvPr>
        </p:nvSpPr>
        <p:spPr>
          <a:xfrm>
            <a:off x="7480505" y="2338739"/>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4" name="Zástupný symbol pro text 6">
            <a:extLst>
              <a:ext uri="{FF2B5EF4-FFF2-40B4-BE49-F238E27FC236}">
                <a16:creationId xmlns:a16="http://schemas.microsoft.com/office/drawing/2014/main" id="{201CD003-C7B3-4957-A608-E7C1C6E008DB}"/>
              </a:ext>
            </a:extLst>
          </p:cNvPr>
          <p:cNvSpPr>
            <a:spLocks noGrp="1"/>
          </p:cNvSpPr>
          <p:nvPr>
            <p:ph type="body" sz="quarter" idx="15" hasCustomPrompt="1"/>
          </p:nvPr>
        </p:nvSpPr>
        <p:spPr>
          <a:xfrm>
            <a:off x="2143125" y="2739274"/>
            <a:ext cx="1624011" cy="280452"/>
          </a:xfrm>
          <a:prstGeom prst="rect">
            <a:avLst/>
          </a:prstGeom>
        </p:spPr>
        <p:txBody>
          <a:bodyPr wrap="square" lIns="0" tIns="36000" rIns="0" bIns="36000">
            <a:spAutoFit/>
          </a:bodyPr>
          <a:lstStyle>
            <a:lvl1pPr marL="0" indent="0">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1" name="Nadpis 1">
            <a:extLst>
              <a:ext uri="{FF2B5EF4-FFF2-40B4-BE49-F238E27FC236}">
                <a16:creationId xmlns:a16="http://schemas.microsoft.com/office/drawing/2014/main" id="{27D20052-7DA8-4826-9F7B-A307ABDB679B}"/>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Product name</a:t>
            </a:r>
          </a:p>
        </p:txBody>
      </p:sp>
    </p:spTree>
    <p:extLst>
      <p:ext uri="{BB962C8B-B14F-4D97-AF65-F5344CB8AC3E}">
        <p14:creationId xmlns:p14="http://schemas.microsoft.com/office/powerpoint/2010/main" val="1922121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column quotation">
    <p:spTree>
      <p:nvGrpSpPr>
        <p:cNvPr id="1" name=""/>
        <p:cNvGrpSpPr/>
        <p:nvPr/>
      </p:nvGrpSpPr>
      <p:grpSpPr>
        <a:xfrm>
          <a:off x="0" y="0"/>
          <a:ext cx="0" cy="0"/>
          <a:chOff x="0" y="0"/>
          <a:chExt cx="0" cy="0"/>
        </a:xfrm>
      </p:grpSpPr>
      <p:sp>
        <p:nvSpPr>
          <p:cNvPr id="8" name="Zástupný symbol obrázku 7">
            <a:extLst>
              <a:ext uri="{FF2B5EF4-FFF2-40B4-BE49-F238E27FC236}">
                <a16:creationId xmlns:a16="http://schemas.microsoft.com/office/drawing/2014/main" id="{3CCB8EF0-75E8-4BE7-BDE3-FD277EF9E5CE}"/>
              </a:ext>
            </a:extLst>
          </p:cNvPr>
          <p:cNvSpPr>
            <a:spLocks noGrp="1"/>
          </p:cNvSpPr>
          <p:nvPr>
            <p:ph type="pic" sz="quarter" idx="14" hasCustomPrompt="1"/>
          </p:nvPr>
        </p:nvSpPr>
        <p:spPr>
          <a:xfrm>
            <a:off x="1205093" y="2222677"/>
            <a:ext cx="395107" cy="366014"/>
          </a:xfrm>
          <a:prstGeom prst="rect">
            <a:avLst/>
          </a:prstGeom>
          <a:blipFill>
            <a:blip r:embed="rId2"/>
            <a:stretch>
              <a:fillRect/>
            </a:stretch>
          </a:blipFill>
        </p:spPr>
        <p:txBody>
          <a:bodyPr/>
          <a:lstStyle>
            <a:lvl1pPr marL="0" indent="0">
              <a:buNone/>
              <a:defRPr sz="800"/>
            </a:lvl1pPr>
          </a:lstStyle>
          <a:p>
            <a:r>
              <a:rPr lang="en-US" noProof="0"/>
              <a:t> </a:t>
            </a:r>
          </a:p>
        </p:txBody>
      </p:sp>
      <p:sp>
        <p:nvSpPr>
          <p:cNvPr id="9" name="Zástupný symbol pro text 17">
            <a:extLst>
              <a:ext uri="{FF2B5EF4-FFF2-40B4-BE49-F238E27FC236}">
                <a16:creationId xmlns:a16="http://schemas.microsoft.com/office/drawing/2014/main" id="{75741031-84AC-4C84-8D3A-EBCC2E798881}"/>
              </a:ext>
            </a:extLst>
          </p:cNvPr>
          <p:cNvSpPr>
            <a:spLocks noGrp="1"/>
          </p:cNvSpPr>
          <p:nvPr>
            <p:ph type="body" sz="quarter" idx="26" hasCustomPrompt="1"/>
          </p:nvPr>
        </p:nvSpPr>
        <p:spPr>
          <a:xfrm>
            <a:off x="1603198" y="2442993"/>
            <a:ext cx="6705424" cy="2430984"/>
          </a:xfrm>
          <a:prstGeom prst="rect">
            <a:avLst/>
          </a:prstGeom>
        </p:spPr>
        <p:txBody>
          <a:bodyPr wrap="square" lIns="108000" tIns="72000" rIns="108000" bIns="72000">
            <a:noAutofit/>
          </a:bodyPr>
          <a:lstStyle>
            <a:lvl1pPr marL="0" indent="0" algn="l">
              <a:spcBef>
                <a:spcPts val="0"/>
              </a:spcBef>
              <a:spcAft>
                <a:spcPts val="600"/>
              </a:spcAft>
              <a:buNone/>
              <a:defRPr sz="2700" b="0" cap="none" baseline="0">
                <a:solidFill>
                  <a:schemeClr val="tx2">
                    <a:lumMod val="50000"/>
                  </a:schemeClr>
                </a:solidFill>
                <a:latin typeface="+mn-lt"/>
              </a:defRPr>
            </a:lvl1pPr>
          </a:lstStyle>
          <a:p>
            <a:pPr lvl="0"/>
            <a:r>
              <a:rPr lang="en-US" noProof="0"/>
              <a:t>Write the quotation here: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 </a:t>
            </a:r>
            <a:r>
              <a:rPr lang="en-US" noProof="0" err="1"/>
              <a:t>Nec</a:t>
            </a:r>
            <a:r>
              <a:rPr lang="en-US" noProof="0"/>
              <a:t> </a:t>
            </a:r>
            <a:r>
              <a:rPr lang="en-US" noProof="0" err="1"/>
              <a:t>patrioque</a:t>
            </a:r>
            <a:r>
              <a:rPr lang="en-US" noProof="0"/>
              <a:t> </a:t>
            </a:r>
            <a:r>
              <a:rPr lang="en-US" noProof="0" err="1"/>
              <a:t>voluptatibus</a:t>
            </a:r>
            <a:r>
              <a:rPr lang="en-US" noProof="0"/>
              <a:t> id, cu </a:t>
            </a:r>
            <a:r>
              <a:rPr lang="en-US" noProof="0" err="1"/>
              <a:t>graece</a:t>
            </a:r>
            <a:r>
              <a:rPr lang="en-US" noProof="0"/>
              <a:t> </a:t>
            </a:r>
            <a:r>
              <a:rPr lang="en-US" noProof="0" err="1"/>
              <a:t>nonumes</a:t>
            </a:r>
            <a:r>
              <a:rPr lang="en-US" noProof="0"/>
              <a:t> </a:t>
            </a:r>
            <a:r>
              <a:rPr lang="en-US" noProof="0" err="1"/>
              <a:t>eligendi</a:t>
            </a:r>
            <a:r>
              <a:rPr lang="en-US" noProof="0"/>
              <a:t> vim, </a:t>
            </a:r>
            <a:r>
              <a:rPr lang="en-US" noProof="0" err="1"/>
              <a:t>electram</a:t>
            </a:r>
            <a:r>
              <a:rPr lang="en-US" noProof="0"/>
              <a:t> </a:t>
            </a:r>
            <a:r>
              <a:rPr lang="en-US" noProof="0" err="1"/>
              <a:t>gubergren</a:t>
            </a:r>
            <a:r>
              <a:rPr lang="en-US" noProof="0"/>
              <a:t>. </a:t>
            </a:r>
          </a:p>
        </p:txBody>
      </p:sp>
      <p:sp>
        <p:nvSpPr>
          <p:cNvPr id="6" name="Zástupný symbol pro text 17">
            <a:extLst>
              <a:ext uri="{FF2B5EF4-FFF2-40B4-BE49-F238E27FC236}">
                <a16:creationId xmlns:a16="http://schemas.microsoft.com/office/drawing/2014/main" id="{A6206A9F-B5A2-482A-BF76-90FC5206A6C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0FE91831-D281-43EC-B4AF-8214958DE39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796422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antiopam argumentum mel. Hinc inani mentitum quo an, vis munere pertinax argumentum ne. Ea has atqui everti, ei sea viris fastidii forensibus. No elit suavitate pri, cu sea libris vivendo, mei mundi voluptaria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401635" y="3134575"/>
            <a:ext cx="7511875" cy="450105"/>
          </a:xfrm>
          <a:prstGeom prst="rect">
            <a:avLst/>
          </a:prstGeom>
        </p:spPr>
        <p:txBody>
          <a:bodyPr wrap="square" lIns="108000" tIns="72000" rIns="108000" bIns="72000">
            <a:spAutoFit/>
          </a:bodyPr>
          <a:lstStyle>
            <a:lvl1pPr marL="0" indent="0">
              <a:spcBef>
                <a:spcPts val="0"/>
              </a:spcBef>
              <a:buNone/>
              <a:defRPr sz="2200" b="0" cap="all" baseline="0">
                <a:solidFill>
                  <a:schemeClr val="accent1"/>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401635" y="1643034"/>
            <a:ext cx="7511875" cy="976403"/>
          </a:xfrm>
          <a:prstGeom prst="rect">
            <a:avLst/>
          </a:prstGeom>
        </p:spPr>
        <p:txBody>
          <a:bodyPr wrap="square" lIns="108000" tIns="72000" rIns="108000" bIns="72000">
            <a:spAutoFit/>
          </a:bodyPr>
          <a:lstStyle>
            <a:lvl1pPr marL="0" indent="0">
              <a:spcBef>
                <a:spcPts val="0"/>
              </a:spcBef>
              <a:buNone/>
              <a:defRPr sz="3000" b="1" cap="all" baseline="0">
                <a:solidFill>
                  <a:schemeClr val="tx2">
                    <a:lumMod val="50000"/>
                  </a:schemeClr>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401635"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708434799"/>
      </p:ext>
    </p:extLst>
  </p:cSld>
  <p:clrMapOvr>
    <a:masterClrMapping/>
  </p:clrMapOvr>
  <p:extLst>
    <p:ext uri="{DCECCB84-F9BA-43D5-87BE-67443E8EF086}">
      <p15:sldGuideLst xmlns:p15="http://schemas.microsoft.com/office/powerpoint/2012/main">
        <p15:guide id="1" pos="490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6821F93-37D5-47F0-BB91-6ED8EB56F167}"/>
              </a:ext>
            </a:extLst>
          </p:cNvPr>
          <p:cNvSpPr/>
          <p:nvPr userDrawn="1"/>
        </p:nvSpPr>
        <p:spPr>
          <a:xfrm>
            <a:off x="0" y="2460056"/>
            <a:ext cx="12192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noProof="0">
              <a:solidFill>
                <a:schemeClr val="tx1"/>
              </a:solidFill>
              <a:latin typeface="Y Soft" panose="02000506030000020004" pitchFamily="50" charset="-18"/>
            </a:endParaRPr>
          </a:p>
        </p:txBody>
      </p:sp>
      <p:sp>
        <p:nvSpPr>
          <p:cNvPr id="9" name="Zástupný symbol pro text 17">
            <a:extLst>
              <a:ext uri="{FF2B5EF4-FFF2-40B4-BE49-F238E27FC236}">
                <a16:creationId xmlns:a16="http://schemas.microsoft.com/office/drawing/2014/main" id="{B15680CC-6D1A-4994-AF8B-4EFF174CF5F9}"/>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accent1"/>
                </a:solidFill>
                <a:latin typeface="+mj-lt"/>
              </a:defRPr>
            </a:lvl1pPr>
          </a:lstStyle>
          <a:p>
            <a:pPr lvl="0"/>
            <a:r>
              <a:rPr lang="en-US" noProof="0"/>
              <a:t>subheadline</a:t>
            </a:r>
          </a:p>
        </p:txBody>
      </p:sp>
      <p:sp>
        <p:nvSpPr>
          <p:cNvPr id="4" name="Nadpis 1">
            <a:extLst>
              <a:ext uri="{FF2B5EF4-FFF2-40B4-BE49-F238E27FC236}">
                <a16:creationId xmlns:a16="http://schemas.microsoft.com/office/drawing/2014/main" id="{78389304-0E4E-4A2F-97A8-45313D477D01}"/>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422047299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umns bullet points 1">
    <p:spTree>
      <p:nvGrpSpPr>
        <p:cNvPr id="1" name=""/>
        <p:cNvGrpSpPr/>
        <p:nvPr/>
      </p:nvGrpSpPr>
      <p:grpSpPr>
        <a:xfrm>
          <a:off x="0" y="0"/>
          <a:ext cx="0" cy="0"/>
          <a:chOff x="0" y="0"/>
          <a:chExt cx="0" cy="0"/>
        </a:xfrm>
      </p:grpSpPr>
      <p:sp>
        <p:nvSpPr>
          <p:cNvPr id="14" name="Zástupný symbol pro obsah 12">
            <a:extLst>
              <a:ext uri="{FF2B5EF4-FFF2-40B4-BE49-F238E27FC236}">
                <a16:creationId xmlns:a16="http://schemas.microsoft.com/office/drawing/2014/main" id="{A7CEB4B9-2003-4297-A1E8-CA4966765A56}"/>
              </a:ext>
            </a:extLst>
          </p:cNvPr>
          <p:cNvSpPr>
            <a:spLocks noGrp="1"/>
          </p:cNvSpPr>
          <p:nvPr>
            <p:ph sz="quarter" idx="20" hasCustomPrompt="1"/>
          </p:nvPr>
        </p:nvSpPr>
        <p:spPr>
          <a:xfrm>
            <a:off x="6311902"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1" name="Zástupný symbol pro text 17">
            <a:extLst>
              <a:ext uri="{FF2B5EF4-FFF2-40B4-BE49-F238E27FC236}">
                <a16:creationId xmlns:a16="http://schemas.microsoft.com/office/drawing/2014/main" id="{700A4B15-CA5E-4505-B10C-4C7CA88F6C8E}"/>
              </a:ext>
            </a:extLst>
          </p:cNvPr>
          <p:cNvSpPr>
            <a:spLocks noGrp="1"/>
          </p:cNvSpPr>
          <p:nvPr>
            <p:ph type="body" sz="quarter" idx="18" hasCustomPrompt="1"/>
          </p:nvPr>
        </p:nvSpPr>
        <p:spPr>
          <a:xfrm>
            <a:off x="6311900"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3" name="Zástupný symbol pro obsah 12">
            <a:extLst>
              <a:ext uri="{FF2B5EF4-FFF2-40B4-BE49-F238E27FC236}">
                <a16:creationId xmlns:a16="http://schemas.microsoft.com/office/drawing/2014/main" id="{092A3FDF-1AB5-4BB3-A711-9954CD9FF87F}"/>
              </a:ext>
            </a:extLst>
          </p:cNvPr>
          <p:cNvSpPr>
            <a:spLocks noGrp="1"/>
          </p:cNvSpPr>
          <p:nvPr>
            <p:ph sz="quarter" idx="19" hasCustomPrompt="1"/>
          </p:nvPr>
        </p:nvSpPr>
        <p:spPr>
          <a:xfrm>
            <a:off x="515938"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7" name="Zástupný symbol pro text 17">
            <a:extLst>
              <a:ext uri="{FF2B5EF4-FFF2-40B4-BE49-F238E27FC236}">
                <a16:creationId xmlns:a16="http://schemas.microsoft.com/office/drawing/2014/main" id="{4DAB1AB4-BC51-45AE-8A85-43C4CDFB042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8" name="Nadpis 1">
            <a:extLst>
              <a:ext uri="{FF2B5EF4-FFF2-40B4-BE49-F238E27FC236}">
                <a16:creationId xmlns:a16="http://schemas.microsoft.com/office/drawing/2014/main" id="{6A778C29-1479-449B-A73D-7B450DCD17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7527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500"/>
                                        <p:tgtEl>
                                          <p:spTgt spid="1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3" grpId="0" uiExpand="1"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p:ext uri="{DCECCB84-F9BA-43D5-87BE-67443E8EF086}">
      <p15:sldGuideLst xmlns:p15="http://schemas.microsoft.com/office/powerpoint/2012/main">
        <p15:guide id="1" pos="3704" userDrawn="1">
          <p15:clr>
            <a:srgbClr val="FBAE40"/>
          </p15:clr>
        </p15:guide>
        <p15:guide id="2" pos="3976" userDrawn="1">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s bullet points 2">
    <p:spTree>
      <p:nvGrpSpPr>
        <p:cNvPr id="1" name=""/>
        <p:cNvGrpSpPr/>
        <p:nvPr/>
      </p:nvGrpSpPr>
      <p:grpSpPr>
        <a:xfrm>
          <a:off x="0" y="0"/>
          <a:ext cx="0" cy="0"/>
          <a:chOff x="0" y="0"/>
          <a:chExt cx="0" cy="0"/>
        </a:xfrm>
      </p:grpSpPr>
      <p:sp>
        <p:nvSpPr>
          <p:cNvPr id="8" name="Nadpis 1">
            <a:extLst>
              <a:ext uri="{FF2B5EF4-FFF2-40B4-BE49-F238E27FC236}">
                <a16:creationId xmlns:a16="http://schemas.microsoft.com/office/drawing/2014/main" id="{A7878391-CFEB-44F5-8491-71679BBCC234}"/>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
        <p:nvSpPr>
          <p:cNvPr id="9" name="Zástupný symbol pro obsah 12">
            <a:extLst>
              <a:ext uri="{FF2B5EF4-FFF2-40B4-BE49-F238E27FC236}">
                <a16:creationId xmlns:a16="http://schemas.microsoft.com/office/drawing/2014/main" id="{3B7D4396-9E19-4B60-B281-2FEB4A748AD0}"/>
              </a:ext>
            </a:extLst>
          </p:cNvPr>
          <p:cNvSpPr>
            <a:spLocks noGrp="1"/>
          </p:cNvSpPr>
          <p:nvPr>
            <p:ph sz="quarter" idx="20" hasCustomPrompt="1"/>
          </p:nvPr>
        </p:nvSpPr>
        <p:spPr>
          <a:xfrm>
            <a:off x="515941"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0" name="Zástupný symbol pro text 17">
            <a:extLst>
              <a:ext uri="{FF2B5EF4-FFF2-40B4-BE49-F238E27FC236}">
                <a16:creationId xmlns:a16="http://schemas.microsoft.com/office/drawing/2014/main" id="{E7818FE6-05AE-48DF-B53C-36B549031984}"/>
              </a:ext>
            </a:extLst>
          </p:cNvPr>
          <p:cNvSpPr>
            <a:spLocks noGrp="1"/>
          </p:cNvSpPr>
          <p:nvPr>
            <p:ph type="body" sz="quarter" idx="18" hasCustomPrompt="1"/>
          </p:nvPr>
        </p:nvSpPr>
        <p:spPr>
          <a:xfrm>
            <a:off x="515939"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1" name="Zástupný symbol pro obsah 12">
            <a:extLst>
              <a:ext uri="{FF2B5EF4-FFF2-40B4-BE49-F238E27FC236}">
                <a16:creationId xmlns:a16="http://schemas.microsoft.com/office/drawing/2014/main" id="{33BF153A-D20D-409F-BFE1-629367BD0D2C}"/>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Tree>
    <p:extLst>
      <p:ext uri="{BB962C8B-B14F-4D97-AF65-F5344CB8AC3E}">
        <p14:creationId xmlns:p14="http://schemas.microsoft.com/office/powerpoint/2010/main" val="2726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p:ext uri="{DCECCB84-F9BA-43D5-87BE-67443E8EF086}">
      <p15:sldGuideLst xmlns:p15="http://schemas.microsoft.com/office/powerpoint/2012/main">
        <p15:guide id="1" pos="3704" userDrawn="1">
          <p15:clr>
            <a:srgbClr val="FBAE40"/>
          </p15:clr>
        </p15:guide>
        <p15:guide id="2" pos="3976" userDrawn="1">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s bullet points 3">
    <p:spTree>
      <p:nvGrpSpPr>
        <p:cNvPr id="1" name=""/>
        <p:cNvGrpSpPr/>
        <p:nvPr/>
      </p:nvGrpSpPr>
      <p:grpSpPr>
        <a:xfrm>
          <a:off x="0" y="0"/>
          <a:ext cx="0" cy="0"/>
          <a:chOff x="0" y="0"/>
          <a:chExt cx="0" cy="0"/>
        </a:xfrm>
      </p:grpSpPr>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6" name="Zástupný symbol pro text 17">
            <a:extLst>
              <a:ext uri="{FF2B5EF4-FFF2-40B4-BE49-F238E27FC236}">
                <a16:creationId xmlns:a16="http://schemas.microsoft.com/office/drawing/2014/main" id="{79F150ED-B97A-4B74-A9BE-77ED2E629BC6}"/>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6DA60553-8726-4173-9388-E8763DC63FD0}"/>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03949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text + bullet points">
    <p:spTree>
      <p:nvGrpSpPr>
        <p:cNvPr id="1" name=""/>
        <p:cNvGrpSpPr/>
        <p:nvPr/>
      </p:nvGrpSpPr>
      <p:grpSpPr>
        <a:xfrm>
          <a:off x="0" y="0"/>
          <a:ext cx="0" cy="0"/>
          <a:chOff x="0" y="0"/>
          <a:chExt cx="0" cy="0"/>
        </a:xfrm>
      </p:grpSpPr>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4656138" y="1752600"/>
            <a:ext cx="7019923"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(image) here by choosing from icons below ↓</a:t>
            </a:r>
          </a:p>
          <a:p>
            <a:pPr lvl="1"/>
            <a:r>
              <a:rPr lang="en-US" noProof="0"/>
              <a:t>Sublevel text – don‘t use too many sublevels</a:t>
            </a:r>
          </a:p>
          <a:p>
            <a:pPr lvl="2"/>
            <a:r>
              <a:rPr lang="en-US" noProof="0"/>
              <a:t>3</a:t>
            </a:r>
          </a:p>
        </p:txBody>
      </p:sp>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3708401" cy="4241800"/>
          </a:xfrm>
          <a:prstGeom prst="rect">
            <a:avLst/>
          </a:prstGeom>
        </p:spPr>
        <p:txBody>
          <a:bodyPr lIns="108000" tIns="72000" rIns="108000" bIns="72000"/>
          <a:lstStyle>
            <a:lvl1pPr marL="0" indent="0">
              <a:spcBef>
                <a:spcPts val="0"/>
              </a:spcBef>
              <a:spcAft>
                <a:spcPts val="600"/>
              </a:spcAft>
              <a:buClr>
                <a:schemeClr val="accent1"/>
              </a:buClr>
              <a:buFontTx/>
              <a:buNone/>
              <a:defRPr sz="2000">
                <a:solidFill>
                  <a:srgbClr val="000000"/>
                </a:solidFill>
              </a:defRPr>
            </a:lvl1pPr>
            <a:lvl2pPr marL="144000" indent="0">
              <a:buFontTx/>
              <a:buNone/>
              <a:defRPr sz="2000">
                <a:solidFill>
                  <a:schemeClr val="tx2">
                    <a:lumMod val="50000"/>
                  </a:schemeClr>
                </a:solidFill>
              </a:defRPr>
            </a:lvl2pPr>
            <a:lvl3pPr marL="288000" indent="0">
              <a:buFontTx/>
              <a:buNone/>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a:t>
            </a:r>
          </a:p>
        </p:txBody>
      </p:sp>
      <p:sp>
        <p:nvSpPr>
          <p:cNvPr id="6" name="Zástupný symbol pro text 17">
            <a:extLst>
              <a:ext uri="{FF2B5EF4-FFF2-40B4-BE49-F238E27FC236}">
                <a16:creationId xmlns:a16="http://schemas.microsoft.com/office/drawing/2014/main" id="{294B74C1-4D1A-40AD-B1BF-038AED284F8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CBA6ACBD-9E1F-4F3A-81B6-04E57A08AE29}"/>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11118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2661" userDrawn="1">
          <p15:clr>
            <a:srgbClr val="FBAE40"/>
          </p15:clr>
        </p15:guide>
        <p15:guide id="2" pos="2933" userDrawn="1">
          <p15:clr>
            <a:srgbClr val="FBAE40"/>
          </p15:clr>
        </p15:guide>
        <p15:guide id="3" orient="horz" pos="1094" userDrawn="1">
          <p15:clr>
            <a:srgbClr val="FBAE40"/>
          </p15:clr>
        </p15:guide>
        <p15:guide id="4" orient="horz" pos="3793"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s key number">
    <p:spTree>
      <p:nvGrpSpPr>
        <p:cNvPr id="1" name=""/>
        <p:cNvGrpSpPr/>
        <p:nvPr/>
      </p:nvGrpSpPr>
      <p:grpSpPr>
        <a:xfrm>
          <a:off x="0" y="0"/>
          <a:ext cx="0" cy="0"/>
          <a:chOff x="0" y="0"/>
          <a:chExt cx="0" cy="0"/>
        </a:xfrm>
      </p:grpSpPr>
      <p:sp>
        <p:nvSpPr>
          <p:cNvPr id="10" name="Zástupný symbol pro text 9">
            <a:extLst>
              <a:ext uri="{FF2B5EF4-FFF2-40B4-BE49-F238E27FC236}">
                <a16:creationId xmlns:a16="http://schemas.microsoft.com/office/drawing/2014/main" id="{1F294B6B-4E40-4BB1-B34F-27AD4F97A232}"/>
              </a:ext>
            </a:extLst>
          </p:cNvPr>
          <p:cNvSpPr>
            <a:spLocks noGrp="1"/>
          </p:cNvSpPr>
          <p:nvPr>
            <p:ph type="body" sz="quarter" idx="15" hasCustomPrompt="1"/>
          </p:nvPr>
        </p:nvSpPr>
        <p:spPr>
          <a:xfrm>
            <a:off x="7785100" y="2687211"/>
            <a:ext cx="2324100" cy="2324100"/>
          </a:xfrm>
          <a:prstGeom prst="rect">
            <a:avLst/>
          </a:prstGeom>
          <a:blipFill dpi="0" rotWithShape="1">
            <a:blip r:embed="rId2"/>
            <a:srcRect/>
            <a:stretch>
              <a:fillRect/>
            </a:stretch>
          </a:blipFill>
        </p:spPr>
        <p:txBody>
          <a:bodyPr lIns="108000" tIns="72000" rIns="108000" bIns="72000" anchor="ctr"/>
          <a:lstStyle>
            <a:lvl1pPr marL="0" indent="0" algn="ctr">
              <a:buNone/>
              <a:defRPr sz="7300" b="1" cap="all" baseline="0">
                <a:solidFill>
                  <a:schemeClr val="bg1"/>
                </a:solidFill>
                <a:latin typeface="+mj-lt"/>
              </a:defRPr>
            </a:lvl1pPr>
          </a:lstStyle>
          <a:p>
            <a:pPr lvl="0"/>
            <a:r>
              <a:rPr lang="en-US" noProof="0"/>
              <a:t>xy%</a:t>
            </a:r>
          </a:p>
        </p:txBody>
      </p:sp>
      <p:sp>
        <p:nvSpPr>
          <p:cNvPr id="8" name="Zástupný symbol pro obsah 7">
            <a:extLst>
              <a:ext uri="{FF2B5EF4-FFF2-40B4-BE49-F238E27FC236}">
                <a16:creationId xmlns:a16="http://schemas.microsoft.com/office/drawing/2014/main" id="{880E426F-7ABC-440C-9D16-BDCC52888EEB}"/>
              </a:ext>
            </a:extLst>
          </p:cNvPr>
          <p:cNvSpPr>
            <a:spLocks noGrp="1"/>
          </p:cNvSpPr>
          <p:nvPr>
            <p:ph sz="quarter" idx="24" hasCustomPrompt="1"/>
          </p:nvPr>
        </p:nvSpPr>
        <p:spPr>
          <a:xfrm>
            <a:off x="515938" y="1736725"/>
            <a:ext cx="6840537"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number</a:t>
            </a:r>
          </a:p>
        </p:txBody>
      </p:sp>
      <p:sp>
        <p:nvSpPr>
          <p:cNvPr id="6" name="Zástupný symbol pro text 17">
            <a:extLst>
              <a:ext uri="{FF2B5EF4-FFF2-40B4-BE49-F238E27FC236}">
                <a16:creationId xmlns:a16="http://schemas.microsoft.com/office/drawing/2014/main" id="{A754854F-B61F-43DF-BE85-0AF26821203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A5ACE245-680E-48B8-85CD-E4F06938EEA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609121361"/>
      </p:ext>
    </p:extLst>
  </p:cSld>
  <p:clrMapOvr>
    <a:masterClrMapping/>
  </p:clrMapOvr>
  <p:extLst>
    <p:ext uri="{DCECCB84-F9BA-43D5-87BE-67443E8EF086}">
      <p15:sldGuideLst xmlns:p15="http://schemas.microsoft.com/office/powerpoint/2012/main">
        <p15:guide id="1" pos="4906" userDrawn="1">
          <p15:clr>
            <a:srgbClr val="FBAE40"/>
          </p15:clr>
        </p15:guide>
        <p15:guide id="2" pos="463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1">
    <p:spTree>
      <p:nvGrpSpPr>
        <p:cNvPr id="1" name=""/>
        <p:cNvGrpSpPr/>
        <p:nvPr/>
      </p:nvGrpSpPr>
      <p:grpSpPr>
        <a:xfrm>
          <a:off x="0" y="0"/>
          <a:ext cx="0" cy="0"/>
          <a:chOff x="0" y="0"/>
          <a:chExt cx="0" cy="0"/>
        </a:xfrm>
      </p:grpSpPr>
      <p:sp>
        <p:nvSpPr>
          <p:cNvPr id="10" name="Zástupný symbol pro obsah 2">
            <a:extLst>
              <a:ext uri="{FF2B5EF4-FFF2-40B4-BE49-F238E27FC236}">
                <a16:creationId xmlns:a16="http://schemas.microsoft.com/office/drawing/2014/main" id="{13EC06DF-0C37-4407-8FB7-3289F70740EC}"/>
              </a:ext>
            </a:extLst>
          </p:cNvPr>
          <p:cNvSpPr>
            <a:spLocks noGrp="1"/>
          </p:cNvSpPr>
          <p:nvPr>
            <p:ph sz="quarter" idx="25" hasCustomPrompt="1"/>
          </p:nvPr>
        </p:nvSpPr>
        <p:spPr>
          <a:xfrm>
            <a:off x="5988049" y="1736724"/>
            <a:ext cx="5688012" cy="428466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E9445701-F45F-4947-A095-F6995BB6986A}"/>
              </a:ext>
            </a:extLst>
          </p:cNvPr>
          <p:cNvSpPr>
            <a:spLocks noGrp="1"/>
          </p:cNvSpPr>
          <p:nvPr>
            <p:ph sz="quarter" idx="26" hasCustomPrompt="1"/>
          </p:nvPr>
        </p:nvSpPr>
        <p:spPr>
          <a:xfrm>
            <a:off x="515939" y="4184651"/>
            <a:ext cx="5364162" cy="1836736"/>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 name="Zástupný symbol pro obsah 2">
            <a:extLst>
              <a:ext uri="{FF2B5EF4-FFF2-40B4-BE49-F238E27FC236}">
                <a16:creationId xmlns:a16="http://schemas.microsoft.com/office/drawing/2014/main" id="{5DCEC235-A91A-4B4E-B023-F2B7C6E4F6A8}"/>
              </a:ext>
            </a:extLst>
          </p:cNvPr>
          <p:cNvSpPr>
            <a:spLocks noGrp="1"/>
          </p:cNvSpPr>
          <p:nvPr>
            <p:ph sz="quarter" idx="24" hasCustomPrompt="1"/>
          </p:nvPr>
        </p:nvSpPr>
        <p:spPr>
          <a:xfrm>
            <a:off x="515939" y="1736725"/>
            <a:ext cx="5364162" cy="233997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text 17">
            <a:extLst>
              <a:ext uri="{FF2B5EF4-FFF2-40B4-BE49-F238E27FC236}">
                <a16:creationId xmlns:a16="http://schemas.microsoft.com/office/drawing/2014/main" id="{BDFD9C10-482D-48BE-9907-E50CAF694E0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A42AD51-0F53-4CF9-A391-266A5EE7A84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417943751"/>
      </p:ext>
    </p:extLst>
  </p:cSld>
  <p:clrMapOvr>
    <a:masterClrMapping/>
  </p:clrMapOvr>
  <p:extLst>
    <p:ext uri="{DCECCB84-F9BA-43D5-87BE-67443E8EF086}">
      <p15:sldGuideLst xmlns:p15="http://schemas.microsoft.com/office/powerpoint/2012/main">
        <p15:guide id="1" orient="horz" pos="2636" userDrawn="1">
          <p15:clr>
            <a:srgbClr val="FBAE40"/>
          </p15:clr>
        </p15:guide>
        <p15:guide id="2" pos="3772" userDrawn="1">
          <p15:clr>
            <a:srgbClr val="FBAE40"/>
          </p15:clr>
        </p15:guide>
        <p15:guide id="3" pos="3704" userDrawn="1">
          <p15:clr>
            <a:srgbClr val="FBAE40"/>
          </p15:clr>
        </p15:guide>
        <p15:guide id="4" orient="horz" pos="2568" userDrawn="1">
          <p15:clr>
            <a:srgbClr val="FBAE40"/>
          </p15:clr>
        </p15:guide>
        <p15:guide id="5" orient="horz" pos="3793" userDrawn="1">
          <p15:clr>
            <a:srgbClr val="FBAE40"/>
          </p15:clr>
        </p15:guide>
        <p15:guide id="6" orient="horz" pos="109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2">
    <p:spTree>
      <p:nvGrpSpPr>
        <p:cNvPr id="1" name=""/>
        <p:cNvGrpSpPr/>
        <p:nvPr/>
      </p:nvGrpSpPr>
      <p:grpSpPr>
        <a:xfrm>
          <a:off x="0" y="0"/>
          <a:ext cx="0" cy="0"/>
          <a:chOff x="0" y="0"/>
          <a:chExt cx="0" cy="0"/>
        </a:xfrm>
      </p:grpSpPr>
      <p:sp>
        <p:nvSpPr>
          <p:cNvPr id="8" name="Zástupný symbol pro obsah 2">
            <a:extLst>
              <a:ext uri="{FF2B5EF4-FFF2-40B4-BE49-F238E27FC236}">
                <a16:creationId xmlns:a16="http://schemas.microsoft.com/office/drawing/2014/main" id="{32357F7B-107A-431F-B6AB-3BCB2AF72EE0}"/>
              </a:ext>
            </a:extLst>
          </p:cNvPr>
          <p:cNvSpPr>
            <a:spLocks noGrp="1"/>
          </p:cNvSpPr>
          <p:nvPr>
            <p:ph sz="quarter" idx="28" hasCustomPrompt="1"/>
          </p:nvPr>
        </p:nvSpPr>
        <p:spPr>
          <a:xfrm>
            <a:off x="6311900" y="4005263"/>
            <a:ext cx="5364163" cy="201612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6" name="Zástupný symbol pro obsah 2">
            <a:extLst>
              <a:ext uri="{FF2B5EF4-FFF2-40B4-BE49-F238E27FC236}">
                <a16:creationId xmlns:a16="http://schemas.microsoft.com/office/drawing/2014/main" id="{D1BD52C6-4569-4206-B9E0-34DA910F7FF2}"/>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5" name="Zástupný symbol pro obsah 2">
            <a:extLst>
              <a:ext uri="{FF2B5EF4-FFF2-40B4-BE49-F238E27FC236}">
                <a16:creationId xmlns:a16="http://schemas.microsoft.com/office/drawing/2014/main" id="{19CC69C3-5231-41C3-917E-B889216F9424}"/>
              </a:ext>
            </a:extLst>
          </p:cNvPr>
          <p:cNvSpPr>
            <a:spLocks noGrp="1"/>
          </p:cNvSpPr>
          <p:nvPr>
            <p:ph sz="quarter" idx="26" hasCustomPrompt="1"/>
          </p:nvPr>
        </p:nvSpPr>
        <p:spPr>
          <a:xfrm>
            <a:off x="515937" y="512764"/>
            <a:ext cx="5688012" cy="5508624"/>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1939191431"/>
      </p:ext>
    </p:extLst>
  </p:cSld>
  <p:clrMapOvr>
    <a:masterClrMapping/>
  </p:clrMapOvr>
  <p:extLst>
    <p:ext uri="{DCECCB84-F9BA-43D5-87BE-67443E8EF086}">
      <p15:sldGuideLst xmlns:p15="http://schemas.microsoft.com/office/powerpoint/2012/main">
        <p15:guide id="1" orient="horz" pos="2523" userDrawn="1">
          <p15:clr>
            <a:srgbClr val="FBAE40"/>
          </p15:clr>
        </p15:guide>
        <p15:guide id="2" pos="3908" userDrawn="1">
          <p15:clr>
            <a:srgbClr val="FBAE40"/>
          </p15:clr>
        </p15:guide>
        <p15:guide id="3" pos="3976" userDrawn="1">
          <p15:clr>
            <a:srgbClr val="FBAE40"/>
          </p15:clr>
        </p15:guide>
        <p15:guide id="4" orient="horz" pos="2455" userDrawn="1">
          <p15:clr>
            <a:srgbClr val="FBAE40"/>
          </p15:clr>
        </p15:guide>
        <p15:guide id="5" orient="horz" pos="379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3">
    <p:spTree>
      <p:nvGrpSpPr>
        <p:cNvPr id="1" name=""/>
        <p:cNvGrpSpPr/>
        <p:nvPr/>
      </p:nvGrpSpPr>
      <p:grpSpPr>
        <a:xfrm>
          <a:off x="0" y="0"/>
          <a:ext cx="0" cy="0"/>
          <a:chOff x="0" y="0"/>
          <a:chExt cx="0" cy="0"/>
        </a:xfrm>
      </p:grpSpPr>
      <p:sp>
        <p:nvSpPr>
          <p:cNvPr id="2" name="cover">
            <a:extLst>
              <a:ext uri="{FF2B5EF4-FFF2-40B4-BE49-F238E27FC236}">
                <a16:creationId xmlns:a16="http://schemas.microsoft.com/office/drawing/2014/main" id="{57C34CB1-8B5D-4769-831C-93089D9B3E68}"/>
              </a:ext>
            </a:extLst>
          </p:cNvPr>
          <p:cNvSpPr/>
          <p:nvPr userDrawn="1"/>
        </p:nvSpPr>
        <p:spPr>
          <a:xfrm>
            <a:off x="0" y="6261904"/>
            <a:ext cx="12192000" cy="59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Zástupný symbol pro obsah 2">
            <a:extLst>
              <a:ext uri="{FF2B5EF4-FFF2-40B4-BE49-F238E27FC236}">
                <a16:creationId xmlns:a16="http://schemas.microsoft.com/office/drawing/2014/main" id="{9C5CB397-FA6C-4BF8-AE8F-3946A55FED6C}"/>
              </a:ext>
            </a:extLst>
          </p:cNvPr>
          <p:cNvSpPr>
            <a:spLocks noGrp="1"/>
          </p:cNvSpPr>
          <p:nvPr>
            <p:ph sz="quarter" idx="28" hasCustomPrompt="1"/>
          </p:nvPr>
        </p:nvSpPr>
        <p:spPr>
          <a:xfrm>
            <a:off x="6311900" y="4005263"/>
            <a:ext cx="5364163" cy="23399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obsah 2">
            <a:extLst>
              <a:ext uri="{FF2B5EF4-FFF2-40B4-BE49-F238E27FC236}">
                <a16:creationId xmlns:a16="http://schemas.microsoft.com/office/drawing/2014/main" id="{7AF884C9-CD7B-4F7F-8746-B5695D0CE033}"/>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3FD46A54-E2E0-4FBE-BBD7-3F923B6C8674}"/>
              </a:ext>
            </a:extLst>
          </p:cNvPr>
          <p:cNvSpPr>
            <a:spLocks noGrp="1"/>
          </p:cNvSpPr>
          <p:nvPr>
            <p:ph sz="quarter" idx="26" hasCustomPrompt="1"/>
          </p:nvPr>
        </p:nvSpPr>
        <p:spPr>
          <a:xfrm>
            <a:off x="515937" y="512763"/>
            <a:ext cx="5688012" cy="58324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1734747552"/>
      </p:ext>
    </p:extLst>
  </p:cSld>
  <p:clrMapOvr>
    <a:masterClrMapping/>
  </p:clrMapOvr>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s bullet points">
    <p:spTree>
      <p:nvGrpSpPr>
        <p:cNvPr id="1" name=""/>
        <p:cNvGrpSpPr/>
        <p:nvPr/>
      </p:nvGrpSpPr>
      <p:grpSpPr>
        <a:xfrm>
          <a:off x="0" y="0"/>
          <a:ext cx="0" cy="0"/>
          <a:chOff x="0" y="0"/>
          <a:chExt cx="0" cy="0"/>
        </a:xfrm>
      </p:grpSpPr>
      <p:sp>
        <p:nvSpPr>
          <p:cNvPr id="7" name="Zástupný symbol pro obsah 12">
            <a:extLst>
              <a:ext uri="{FF2B5EF4-FFF2-40B4-BE49-F238E27FC236}">
                <a16:creationId xmlns:a16="http://schemas.microsoft.com/office/drawing/2014/main" id="{BF85DDA7-BC06-499F-A076-CBCCDDC5BB63}"/>
              </a:ext>
            </a:extLst>
          </p:cNvPr>
          <p:cNvSpPr>
            <a:spLocks noGrp="1"/>
          </p:cNvSpPr>
          <p:nvPr>
            <p:ph sz="quarter" idx="21" hasCustomPrompt="1"/>
          </p:nvPr>
        </p:nvSpPr>
        <p:spPr>
          <a:xfrm>
            <a:off x="515939"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9" name="Zástupný symbol pro obsah 12">
            <a:extLst>
              <a:ext uri="{FF2B5EF4-FFF2-40B4-BE49-F238E27FC236}">
                <a16:creationId xmlns:a16="http://schemas.microsoft.com/office/drawing/2014/main" id="{7F0D1FBC-F1BC-4F04-8695-6730040BEA77}"/>
              </a:ext>
            </a:extLst>
          </p:cNvPr>
          <p:cNvSpPr>
            <a:spLocks noGrp="1"/>
          </p:cNvSpPr>
          <p:nvPr>
            <p:ph sz="quarter" idx="23" hasCustomPrompt="1"/>
          </p:nvPr>
        </p:nvSpPr>
        <p:spPr>
          <a:xfrm>
            <a:off x="4271168"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0" name="Zástupný symbol pro obsah 12">
            <a:extLst>
              <a:ext uri="{FF2B5EF4-FFF2-40B4-BE49-F238E27FC236}">
                <a16:creationId xmlns:a16="http://schemas.microsoft.com/office/drawing/2014/main" id="{2E10A67E-CB9E-4763-B999-4604977A2FDD}"/>
              </a:ext>
            </a:extLst>
          </p:cNvPr>
          <p:cNvSpPr>
            <a:spLocks noGrp="1"/>
          </p:cNvSpPr>
          <p:nvPr>
            <p:ph sz="quarter" idx="24" hasCustomPrompt="1"/>
          </p:nvPr>
        </p:nvSpPr>
        <p:spPr>
          <a:xfrm>
            <a:off x="8026401"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2" name="Zástupný symbol pro text 17">
            <a:extLst>
              <a:ext uri="{FF2B5EF4-FFF2-40B4-BE49-F238E27FC236}">
                <a16:creationId xmlns:a16="http://schemas.microsoft.com/office/drawing/2014/main" id="{527F0A86-B795-44CA-B251-8097D819FAB9}"/>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42C9D890-CE1F-4FF8-91AB-8F8195108A08}"/>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62428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uiExpand="1"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p:ext uri="{DCECCB84-F9BA-43D5-87BE-67443E8EF086}">
      <p15:sldGuideLst xmlns:p15="http://schemas.microsoft.com/office/powerpoint/2012/main">
        <p15:guide id="1" pos="2638" userDrawn="1">
          <p15:clr>
            <a:srgbClr val="FBAE40"/>
          </p15:clr>
        </p15:guide>
        <p15:guide id="2" orient="horz" pos="1684" userDrawn="1">
          <p15:clr>
            <a:srgbClr val="FBAE40"/>
          </p15:clr>
        </p15:guide>
        <p15:guide id="3" orient="horz" pos="3317" userDrawn="1">
          <p15:clr>
            <a:srgbClr val="FBAE40"/>
          </p15:clr>
        </p15:guide>
        <p15:guide id="4" pos="2683" userDrawn="1">
          <p15:clr>
            <a:srgbClr val="FBAE40"/>
          </p15:clr>
        </p15:guide>
        <p15:guide id="5" pos="4997" userDrawn="1">
          <p15:clr>
            <a:srgbClr val="FBAE40"/>
          </p15:clr>
        </p15:guide>
        <p15:guide id="6" pos="504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s visual content 1">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8D861661-91CD-49D4-8AD0-6C9688429114}"/>
              </a:ext>
            </a:extLst>
          </p:cNvPr>
          <p:cNvSpPr>
            <a:spLocks noGrp="1"/>
          </p:cNvSpPr>
          <p:nvPr>
            <p:ph type="body" sz="quarter" idx="27" hasCustomPrompt="1"/>
          </p:nvPr>
        </p:nvSpPr>
        <p:spPr>
          <a:xfrm>
            <a:off x="8026401"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6" name="Zástupný symbol pro obsah 2">
            <a:extLst>
              <a:ext uri="{FF2B5EF4-FFF2-40B4-BE49-F238E27FC236}">
                <a16:creationId xmlns:a16="http://schemas.microsoft.com/office/drawing/2014/main" id="{1319BC9F-BB7D-427E-A7D9-B4E01DF8B407}"/>
              </a:ext>
            </a:extLst>
          </p:cNvPr>
          <p:cNvSpPr>
            <a:spLocks noGrp="1"/>
          </p:cNvSpPr>
          <p:nvPr>
            <p:ph sz="quarter" idx="30" hasCustomPrompt="1"/>
          </p:nvPr>
        </p:nvSpPr>
        <p:spPr>
          <a:xfrm>
            <a:off x="8026403"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4" name="Zástupný symbol pro text 17">
            <a:extLst>
              <a:ext uri="{FF2B5EF4-FFF2-40B4-BE49-F238E27FC236}">
                <a16:creationId xmlns:a16="http://schemas.microsoft.com/office/drawing/2014/main" id="{D5F54D9F-73C9-4A27-BEFB-F3CBC7CFDDDE}"/>
              </a:ext>
            </a:extLst>
          </p:cNvPr>
          <p:cNvSpPr>
            <a:spLocks noGrp="1"/>
          </p:cNvSpPr>
          <p:nvPr>
            <p:ph type="body" sz="quarter" idx="26" hasCustomPrompt="1"/>
          </p:nvPr>
        </p:nvSpPr>
        <p:spPr>
          <a:xfrm>
            <a:off x="427116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1" name="Zástupný symbol pro obsah 2">
            <a:extLst>
              <a:ext uri="{FF2B5EF4-FFF2-40B4-BE49-F238E27FC236}">
                <a16:creationId xmlns:a16="http://schemas.microsoft.com/office/drawing/2014/main" id="{E1958B0F-9BA9-4589-BB80-95A7971DB0AA}"/>
              </a:ext>
            </a:extLst>
          </p:cNvPr>
          <p:cNvSpPr>
            <a:spLocks noGrp="1"/>
          </p:cNvSpPr>
          <p:nvPr>
            <p:ph sz="quarter" idx="29" hasCustomPrompt="1"/>
          </p:nvPr>
        </p:nvSpPr>
        <p:spPr>
          <a:xfrm>
            <a:off x="4271170"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51593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0" name="Zástupný symbol pro obsah 2">
            <a:extLst>
              <a:ext uri="{FF2B5EF4-FFF2-40B4-BE49-F238E27FC236}">
                <a16:creationId xmlns:a16="http://schemas.microsoft.com/office/drawing/2014/main" id="{16A2F10F-DAB5-4612-B149-93E1A4216FA1}"/>
              </a:ext>
            </a:extLst>
          </p:cNvPr>
          <p:cNvSpPr>
            <a:spLocks noGrp="1"/>
          </p:cNvSpPr>
          <p:nvPr>
            <p:ph sz="quarter" idx="28" hasCustomPrompt="1"/>
          </p:nvPr>
        </p:nvSpPr>
        <p:spPr>
          <a:xfrm>
            <a:off x="515937"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A73516F8-F888-4A5E-BA52-D5674B2ED04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3" name="Nadpis 1">
            <a:extLst>
              <a:ext uri="{FF2B5EF4-FFF2-40B4-BE49-F238E27FC236}">
                <a16:creationId xmlns:a16="http://schemas.microsoft.com/office/drawing/2014/main" id="{7EA78866-B3AD-4146-A4D1-44429205DFE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085899766"/>
      </p:ext>
    </p:extLst>
  </p:cSld>
  <p:clrMapOvr>
    <a:masterClrMapping/>
  </p:clrMapOvr>
  <p:extLst>
    <p:ext uri="{DCECCB84-F9BA-43D5-87BE-67443E8EF086}">
      <p15:sldGuideLst xmlns:p15="http://schemas.microsoft.com/office/powerpoint/2012/main">
        <p15:guide id="1" orient="horz" pos="1321" userDrawn="1">
          <p15:clr>
            <a:srgbClr val="FBAE40"/>
          </p15:clr>
        </p15:guide>
        <p15:guide id="2" orient="horz" pos="3249" userDrawn="1">
          <p15:clr>
            <a:srgbClr val="FBAE40"/>
          </p15:clr>
        </p15:guide>
        <p15:guide id="3" orient="horz" pos="3317" userDrawn="1">
          <p15:clr>
            <a:srgbClr val="FBAE40"/>
          </p15:clr>
        </p15:guide>
        <p15:guide id="4" pos="2638" userDrawn="1">
          <p15:clr>
            <a:srgbClr val="FBAE40"/>
          </p15:clr>
        </p15:guide>
        <p15:guide id="5" pos="2683" userDrawn="1">
          <p15:clr>
            <a:srgbClr val="FBAE40"/>
          </p15:clr>
        </p15:guide>
        <p15:guide id="6" pos="4997" userDrawn="1">
          <p15:clr>
            <a:srgbClr val="FBAE40"/>
          </p15:clr>
        </p15:guide>
        <p15:guide id="7" pos="5042" userDrawn="1">
          <p15:clr>
            <a:srgbClr val="FBAE40"/>
          </p15:clr>
        </p15:guide>
        <p15:guide id="8" orient="horz" pos="358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Zástupný symbol pro text 17">
            <a:extLst>
              <a:ext uri="{FF2B5EF4-FFF2-40B4-BE49-F238E27FC236}">
                <a16:creationId xmlns:a16="http://schemas.microsoft.com/office/drawing/2014/main" id="{2D527825-16AC-41D9-93E8-C34A6795D767}"/>
              </a:ext>
            </a:extLst>
          </p:cNvPr>
          <p:cNvSpPr>
            <a:spLocks noGrp="1"/>
          </p:cNvSpPr>
          <p:nvPr>
            <p:ph type="body" sz="quarter" idx="14" hasCustomPrompt="1"/>
          </p:nvPr>
        </p:nvSpPr>
        <p:spPr>
          <a:xfrm>
            <a:off x="748860" y="7193249"/>
            <a:ext cx="10676378" cy="276999"/>
          </a:xfrm>
          <a:prstGeom prst="rect">
            <a:avLst/>
          </a:prstGeom>
        </p:spPr>
        <p:txBody>
          <a:bodyPr wrap="square" lIns="0" tIns="0" rIns="0" bIns="0">
            <a:spAutoFit/>
          </a:bodyPr>
          <a:lstStyle>
            <a:lvl1pPr marL="0" indent="0">
              <a:spcBef>
                <a:spcPts val="0"/>
              </a:spcBef>
              <a:buNone/>
              <a:defRPr sz="2000" cap="all" baseline="0">
                <a:solidFill>
                  <a:schemeClr val="accent1"/>
                </a:solidFill>
                <a:latin typeface="+mj-lt"/>
              </a:defRPr>
            </a:lvl1pPr>
          </a:lstStyle>
          <a:p>
            <a:pPr lvl="0"/>
            <a:r>
              <a:rPr lang="en-US" noProof="0"/>
              <a:t>use background picture prepared by graphic designer</a:t>
            </a:r>
          </a:p>
        </p:txBody>
      </p:sp>
      <p:sp>
        <p:nvSpPr>
          <p:cNvPr id="10" name="Zástupný symbol pro text 17">
            <a:extLst>
              <a:ext uri="{FF2B5EF4-FFF2-40B4-BE49-F238E27FC236}">
                <a16:creationId xmlns:a16="http://schemas.microsoft.com/office/drawing/2014/main" id="{AD0F84CB-9840-4857-B6FB-6FACA766A7A8}"/>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bg1"/>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639D77D0-15BB-48E4-B86F-B394F94194C4}"/>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headline</a:t>
            </a:r>
          </a:p>
        </p:txBody>
      </p:sp>
    </p:spTree>
    <p:extLst>
      <p:ext uri="{BB962C8B-B14F-4D97-AF65-F5344CB8AC3E}">
        <p14:creationId xmlns:p14="http://schemas.microsoft.com/office/powerpoint/2010/main" val="3223109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visual content 2">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796276C2-D6FF-42BF-90AD-52C6DFB66E92}"/>
              </a:ext>
            </a:extLst>
          </p:cNvPr>
          <p:cNvSpPr>
            <a:spLocks noGrp="1"/>
          </p:cNvSpPr>
          <p:nvPr>
            <p:ph type="body" sz="quarter" idx="27" hasCustomPrompt="1"/>
          </p:nvPr>
        </p:nvSpPr>
        <p:spPr>
          <a:xfrm>
            <a:off x="7912103"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6" name="Zástupný symbol pro obsah 2">
            <a:extLst>
              <a:ext uri="{FF2B5EF4-FFF2-40B4-BE49-F238E27FC236}">
                <a16:creationId xmlns:a16="http://schemas.microsoft.com/office/drawing/2014/main" id="{AD53FB7C-A48F-42DE-81D1-B4ED410A60D2}"/>
              </a:ext>
            </a:extLst>
          </p:cNvPr>
          <p:cNvSpPr>
            <a:spLocks noGrp="1"/>
          </p:cNvSpPr>
          <p:nvPr>
            <p:ph sz="quarter" idx="30" hasCustomPrompt="1"/>
          </p:nvPr>
        </p:nvSpPr>
        <p:spPr>
          <a:xfrm>
            <a:off x="8022038"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CD2E8977-0F95-4041-B8E5-439B709A84A7}"/>
              </a:ext>
            </a:extLst>
          </p:cNvPr>
          <p:cNvSpPr>
            <a:spLocks noGrp="1"/>
          </p:cNvSpPr>
          <p:nvPr>
            <p:ph type="body" sz="quarter" idx="26" hasCustomPrompt="1"/>
          </p:nvPr>
        </p:nvSpPr>
        <p:spPr>
          <a:xfrm>
            <a:off x="4156870"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4" name="Zástupný symbol pro obsah 2">
            <a:extLst>
              <a:ext uri="{FF2B5EF4-FFF2-40B4-BE49-F238E27FC236}">
                <a16:creationId xmlns:a16="http://schemas.microsoft.com/office/drawing/2014/main" id="{5A50288A-50F5-47F8-8F53-09A002E14860}"/>
              </a:ext>
            </a:extLst>
          </p:cNvPr>
          <p:cNvSpPr>
            <a:spLocks noGrp="1"/>
          </p:cNvSpPr>
          <p:nvPr>
            <p:ph sz="quarter" idx="29" hasCustomPrompt="1"/>
          </p:nvPr>
        </p:nvSpPr>
        <p:spPr>
          <a:xfrm>
            <a:off x="4266803"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401637"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3" name="Zástupný symbol pro obsah 2">
            <a:extLst>
              <a:ext uri="{FF2B5EF4-FFF2-40B4-BE49-F238E27FC236}">
                <a16:creationId xmlns:a16="http://schemas.microsoft.com/office/drawing/2014/main" id="{B562FCE0-9C1D-4C57-887B-54E5A62632A6}"/>
              </a:ext>
            </a:extLst>
          </p:cNvPr>
          <p:cNvSpPr>
            <a:spLocks noGrp="1"/>
          </p:cNvSpPr>
          <p:nvPr>
            <p:ph sz="quarter" idx="28" hasCustomPrompt="1"/>
          </p:nvPr>
        </p:nvSpPr>
        <p:spPr>
          <a:xfrm>
            <a:off x="515937"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7E91B46-344C-4C13-9D63-D1046BDA599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E69F09DA-763C-49E1-B134-FBC8EF5DA6A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976400906"/>
      </p:ext>
    </p:extLst>
  </p:cSld>
  <p:clrMapOvr>
    <a:masterClrMapping/>
  </p:clrMapOvr>
  <p:extLst>
    <p:ext uri="{DCECCB84-F9BA-43D5-87BE-67443E8EF086}">
      <p15:sldGuideLst xmlns:p15="http://schemas.microsoft.com/office/powerpoint/2012/main">
        <p15:guide id="1" orient="horz" pos="1321" userDrawn="1">
          <p15:clr>
            <a:srgbClr val="FBAE40"/>
          </p15:clr>
        </p15:guide>
        <p15:guide id="2" orient="horz" pos="2704" userDrawn="1">
          <p15:clr>
            <a:srgbClr val="FBAE40"/>
          </p15:clr>
        </p15:guide>
        <p15:guide id="3" orient="horz" pos="2863" userDrawn="1">
          <p15:clr>
            <a:srgbClr val="FBAE40"/>
          </p15:clr>
        </p15:guide>
        <p15:guide id="4" orient="horz" pos="3294" userDrawn="1">
          <p15:clr>
            <a:srgbClr val="FBAE40"/>
          </p15:clr>
        </p15:guide>
        <p15:guide id="5" pos="2638" userDrawn="1">
          <p15:clr>
            <a:srgbClr val="FBAE40"/>
          </p15:clr>
        </p15:guide>
        <p15:guide id="6" pos="2683" userDrawn="1">
          <p15:clr>
            <a:srgbClr val="FBAE40"/>
          </p15:clr>
        </p15:guide>
        <p15:guide id="7" pos="4997" userDrawn="1">
          <p15:clr>
            <a:srgbClr val="FBAE40"/>
          </p15:clr>
        </p15:guide>
        <p15:guide id="8" pos="504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bullet points">
    <p:spTree>
      <p:nvGrpSpPr>
        <p:cNvPr id="1" name=""/>
        <p:cNvGrpSpPr/>
        <p:nvPr/>
      </p:nvGrpSpPr>
      <p:grpSpPr>
        <a:xfrm>
          <a:off x="0" y="0"/>
          <a:ext cx="0" cy="0"/>
          <a:chOff x="0" y="0"/>
          <a:chExt cx="0" cy="0"/>
        </a:xfrm>
      </p:grpSpPr>
      <p:sp>
        <p:nvSpPr>
          <p:cNvPr id="27" name="Zástupný symbol pro obsah 12">
            <a:extLst>
              <a:ext uri="{FF2B5EF4-FFF2-40B4-BE49-F238E27FC236}">
                <a16:creationId xmlns:a16="http://schemas.microsoft.com/office/drawing/2014/main" id="{DD85932F-CB46-4C5A-B086-903242129F28}"/>
              </a:ext>
            </a:extLst>
          </p:cNvPr>
          <p:cNvSpPr>
            <a:spLocks noGrp="1"/>
          </p:cNvSpPr>
          <p:nvPr>
            <p:ph sz="quarter" idx="33" hasCustomPrompt="1"/>
          </p:nvPr>
        </p:nvSpPr>
        <p:spPr>
          <a:xfrm>
            <a:off x="9119920"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6" name="Zástupný symbol pro obsah 12">
            <a:extLst>
              <a:ext uri="{FF2B5EF4-FFF2-40B4-BE49-F238E27FC236}">
                <a16:creationId xmlns:a16="http://schemas.microsoft.com/office/drawing/2014/main" id="{C2B0512E-1D2C-47EC-AC0F-9F178621BA35}"/>
              </a:ext>
            </a:extLst>
          </p:cNvPr>
          <p:cNvSpPr>
            <a:spLocks noGrp="1"/>
          </p:cNvSpPr>
          <p:nvPr>
            <p:ph sz="quarter" idx="32" hasCustomPrompt="1"/>
          </p:nvPr>
        </p:nvSpPr>
        <p:spPr>
          <a:xfrm>
            <a:off x="6251927"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5" name="Zástupný symbol pro obsah 12">
            <a:extLst>
              <a:ext uri="{FF2B5EF4-FFF2-40B4-BE49-F238E27FC236}">
                <a16:creationId xmlns:a16="http://schemas.microsoft.com/office/drawing/2014/main" id="{58A94D84-A7FD-40B7-9DEC-B3ABC99F99FE}"/>
              </a:ext>
            </a:extLst>
          </p:cNvPr>
          <p:cNvSpPr>
            <a:spLocks noGrp="1"/>
          </p:cNvSpPr>
          <p:nvPr>
            <p:ph sz="quarter" idx="31" hasCustomPrompt="1"/>
          </p:nvPr>
        </p:nvSpPr>
        <p:spPr>
          <a:xfrm>
            <a:off x="3383933"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4" name="Zástupný symbol pro obsah 12">
            <a:extLst>
              <a:ext uri="{FF2B5EF4-FFF2-40B4-BE49-F238E27FC236}">
                <a16:creationId xmlns:a16="http://schemas.microsoft.com/office/drawing/2014/main" id="{BA45E6E4-3A25-40D3-B992-27FA25B73F24}"/>
              </a:ext>
            </a:extLst>
          </p:cNvPr>
          <p:cNvSpPr>
            <a:spLocks noGrp="1"/>
          </p:cNvSpPr>
          <p:nvPr>
            <p:ph sz="quarter" idx="21" hasCustomPrompt="1"/>
          </p:nvPr>
        </p:nvSpPr>
        <p:spPr>
          <a:xfrm>
            <a:off x="515939"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8" name="Zástupný symbol pro text 17">
            <a:extLst>
              <a:ext uri="{FF2B5EF4-FFF2-40B4-BE49-F238E27FC236}">
                <a16:creationId xmlns:a16="http://schemas.microsoft.com/office/drawing/2014/main" id="{0B1A0314-6807-4581-83B1-557237A890E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3517934-9E61-4DA3-89B1-F903C093D84E}"/>
              </a:ext>
            </a:extLst>
          </p:cNvPr>
          <p:cNvSpPr>
            <a:spLocks noGrp="1"/>
          </p:cNvSpPr>
          <p:nvPr>
            <p:ph type="title" hasCustomPrompt="1"/>
          </p:nvPr>
        </p:nvSpPr>
        <p:spPr>
          <a:xfrm>
            <a:off x="400051"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19579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1" end="1"/>
                                            </p:txEl>
                                          </p:spTgt>
                                        </p:tgtEl>
                                        <p:attrNameLst>
                                          <p:attrName>style.visibility</p:attrName>
                                        </p:attrNameLst>
                                      </p:cBhvr>
                                      <p:to>
                                        <p:strVal val="visible"/>
                                      </p:to>
                                    </p:set>
                                    <p:animEffect transition="in" filter="fade">
                                      <p:cBhvr>
                                        <p:cTn id="32" dur="500"/>
                                        <p:tgtEl>
                                          <p:spTgt spid="2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2" end="2"/>
                                            </p:txEl>
                                          </p:spTgt>
                                        </p:tgtEl>
                                        <p:attrNameLst>
                                          <p:attrName>style.visibility</p:attrName>
                                        </p:attrNameLst>
                                      </p:cBhvr>
                                      <p:to>
                                        <p:strVal val="visible"/>
                                      </p:to>
                                    </p:set>
                                    <p:animEffect transition="in" filter="fade">
                                      <p:cBhvr>
                                        <p:cTn id="35" dur="500"/>
                                        <p:tgtEl>
                                          <p:spTgt spid="2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500"/>
                                        <p:tgtEl>
                                          <p:spTgt spid="27">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1" end="1"/>
                                            </p:txEl>
                                          </p:spTgt>
                                        </p:tgtEl>
                                        <p:attrNameLst>
                                          <p:attrName>style.visibility</p:attrName>
                                        </p:attrNameLst>
                                      </p:cBhvr>
                                      <p:to>
                                        <p:strVal val="visible"/>
                                      </p:to>
                                    </p:set>
                                    <p:animEffect transition="in" filter="fade">
                                      <p:cBhvr>
                                        <p:cTn id="43" dur="500"/>
                                        <p:tgtEl>
                                          <p:spTgt spid="27">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xEl>
                                              <p:pRg st="2" end="2"/>
                                            </p:txEl>
                                          </p:spTgt>
                                        </p:tgtEl>
                                        <p:attrNameLst>
                                          <p:attrName>style.visibility</p:attrName>
                                        </p:attrNameLst>
                                      </p:cBhvr>
                                      <p:to>
                                        <p:strVal val="visible"/>
                                      </p:to>
                                    </p:set>
                                    <p:animEffect transition="in" filter="fade">
                                      <p:cBhvr>
                                        <p:cTn id="46"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6" grpId="0" uiExpand="1"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5" grpId="0" uiExpand="1"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4" grpId="0" uiExpand="1"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pos="1935" userDrawn="1">
          <p15:clr>
            <a:srgbClr val="FBAE40"/>
          </p15:clr>
        </p15:guide>
        <p15:guide id="2" orient="horz" pos="1684" userDrawn="1">
          <p15:clr>
            <a:srgbClr val="FBAE40"/>
          </p15:clr>
        </p15:guide>
        <p15:guide id="3" orient="horz" pos="3317" userDrawn="1">
          <p15:clr>
            <a:srgbClr val="FBAE40"/>
          </p15:clr>
        </p15:guide>
        <p15:guide id="4" pos="2139" userDrawn="1">
          <p15:clr>
            <a:srgbClr val="FBAE40"/>
          </p15:clr>
        </p15:guide>
        <p15:guide id="5" pos="3749" userDrawn="1">
          <p15:clr>
            <a:srgbClr val="FBAE40"/>
          </p15:clr>
        </p15:guide>
        <p15:guide id="6" pos="3931" userDrawn="1">
          <p15:clr>
            <a:srgbClr val="FBAE40"/>
          </p15:clr>
        </p15:guide>
        <p15:guide id="7" pos="5541" userDrawn="1">
          <p15:clr>
            <a:srgbClr val="FBAE40"/>
          </p15:clr>
        </p15:guide>
        <p15:guide id="8" pos="5745"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s text &amp; visual content">
    <p:spTree>
      <p:nvGrpSpPr>
        <p:cNvPr id="1" name=""/>
        <p:cNvGrpSpPr/>
        <p:nvPr/>
      </p:nvGrpSpPr>
      <p:grpSpPr>
        <a:xfrm>
          <a:off x="0" y="0"/>
          <a:ext cx="0" cy="0"/>
          <a:chOff x="0" y="0"/>
          <a:chExt cx="0" cy="0"/>
        </a:xfrm>
      </p:grpSpPr>
      <p:sp>
        <p:nvSpPr>
          <p:cNvPr id="27" name="Zástupný symbol pro text 17">
            <a:extLst>
              <a:ext uri="{FF2B5EF4-FFF2-40B4-BE49-F238E27FC236}">
                <a16:creationId xmlns:a16="http://schemas.microsoft.com/office/drawing/2014/main" id="{2D2CE595-D80A-4AF2-9DBF-0E54D433C158}"/>
              </a:ext>
            </a:extLst>
          </p:cNvPr>
          <p:cNvSpPr>
            <a:spLocks noGrp="1"/>
          </p:cNvSpPr>
          <p:nvPr>
            <p:ph type="body" sz="quarter" idx="37" hasCustomPrompt="1"/>
          </p:nvPr>
        </p:nvSpPr>
        <p:spPr>
          <a:xfrm>
            <a:off x="899724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28" name="Zástupný symbol pro text 17">
            <a:extLst>
              <a:ext uri="{FF2B5EF4-FFF2-40B4-BE49-F238E27FC236}">
                <a16:creationId xmlns:a16="http://schemas.microsoft.com/office/drawing/2014/main" id="{CA67367D-E15F-46C7-AE4F-CA8709A8A321}"/>
              </a:ext>
            </a:extLst>
          </p:cNvPr>
          <p:cNvSpPr>
            <a:spLocks noGrp="1"/>
          </p:cNvSpPr>
          <p:nvPr>
            <p:ph type="body" sz="quarter" idx="38" hasCustomPrompt="1"/>
          </p:nvPr>
        </p:nvSpPr>
        <p:spPr>
          <a:xfrm>
            <a:off x="8997244"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20" name="Zástupný symbol pro obsah 2">
            <a:extLst>
              <a:ext uri="{FF2B5EF4-FFF2-40B4-BE49-F238E27FC236}">
                <a16:creationId xmlns:a16="http://schemas.microsoft.com/office/drawing/2014/main" id="{9F98C044-B7F9-44EE-8774-91B0F5FE1189}"/>
              </a:ext>
            </a:extLst>
          </p:cNvPr>
          <p:cNvSpPr>
            <a:spLocks noGrp="1"/>
          </p:cNvSpPr>
          <p:nvPr>
            <p:ph sz="quarter" idx="45" hasCustomPrompt="1"/>
          </p:nvPr>
        </p:nvSpPr>
        <p:spPr>
          <a:xfrm>
            <a:off x="912018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9" name="Zástupný symbol pro text 17">
            <a:extLst>
              <a:ext uri="{FF2B5EF4-FFF2-40B4-BE49-F238E27FC236}">
                <a16:creationId xmlns:a16="http://schemas.microsoft.com/office/drawing/2014/main" id="{D65DF3A2-5147-47F4-9B8D-867BB3AE3D44}"/>
              </a:ext>
            </a:extLst>
          </p:cNvPr>
          <p:cNvSpPr>
            <a:spLocks noGrp="1"/>
          </p:cNvSpPr>
          <p:nvPr>
            <p:ph type="body" sz="quarter" idx="39" hasCustomPrompt="1"/>
          </p:nvPr>
        </p:nvSpPr>
        <p:spPr>
          <a:xfrm>
            <a:off x="6132041"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0" name="Zástupný symbol pro text 17">
            <a:extLst>
              <a:ext uri="{FF2B5EF4-FFF2-40B4-BE49-F238E27FC236}">
                <a16:creationId xmlns:a16="http://schemas.microsoft.com/office/drawing/2014/main" id="{675C1122-C816-496E-A0B3-EF1D5FF35747}"/>
              </a:ext>
            </a:extLst>
          </p:cNvPr>
          <p:cNvSpPr>
            <a:spLocks noGrp="1"/>
          </p:cNvSpPr>
          <p:nvPr>
            <p:ph type="body" sz="quarter" idx="40" hasCustomPrompt="1"/>
          </p:nvPr>
        </p:nvSpPr>
        <p:spPr>
          <a:xfrm>
            <a:off x="6132040"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9" name="Zástupný symbol pro obsah 2">
            <a:extLst>
              <a:ext uri="{FF2B5EF4-FFF2-40B4-BE49-F238E27FC236}">
                <a16:creationId xmlns:a16="http://schemas.microsoft.com/office/drawing/2014/main" id="{FE8ED94C-3F3F-4D03-950F-9C9E1A9393EB}"/>
              </a:ext>
            </a:extLst>
          </p:cNvPr>
          <p:cNvSpPr>
            <a:spLocks noGrp="1"/>
          </p:cNvSpPr>
          <p:nvPr>
            <p:ph sz="quarter" idx="44" hasCustomPrompt="1"/>
          </p:nvPr>
        </p:nvSpPr>
        <p:spPr>
          <a:xfrm>
            <a:off x="6253450"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1" name="Zástupný symbol pro text 17">
            <a:extLst>
              <a:ext uri="{FF2B5EF4-FFF2-40B4-BE49-F238E27FC236}">
                <a16:creationId xmlns:a16="http://schemas.microsoft.com/office/drawing/2014/main" id="{7AF5DF83-CD6E-4029-AF69-D1AE3EFF813D}"/>
              </a:ext>
            </a:extLst>
          </p:cNvPr>
          <p:cNvSpPr>
            <a:spLocks noGrp="1"/>
          </p:cNvSpPr>
          <p:nvPr>
            <p:ph type="body" sz="quarter" idx="41" hasCustomPrompt="1"/>
          </p:nvPr>
        </p:nvSpPr>
        <p:spPr>
          <a:xfrm>
            <a:off x="327636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2" name="Zástupný symbol pro text 17">
            <a:extLst>
              <a:ext uri="{FF2B5EF4-FFF2-40B4-BE49-F238E27FC236}">
                <a16:creationId xmlns:a16="http://schemas.microsoft.com/office/drawing/2014/main" id="{4397F5A9-C042-4447-8544-15624AB3B75B}"/>
              </a:ext>
            </a:extLst>
          </p:cNvPr>
          <p:cNvSpPr>
            <a:spLocks noGrp="1"/>
          </p:cNvSpPr>
          <p:nvPr>
            <p:ph type="body" sz="quarter" idx="42" hasCustomPrompt="1"/>
          </p:nvPr>
        </p:nvSpPr>
        <p:spPr>
          <a:xfrm>
            <a:off x="3276361"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8" name="Zástupný symbol pro obsah 2">
            <a:extLst>
              <a:ext uri="{FF2B5EF4-FFF2-40B4-BE49-F238E27FC236}">
                <a16:creationId xmlns:a16="http://schemas.microsoft.com/office/drawing/2014/main" id="{7AC8391F-B27B-4223-875E-C13B75FFA42F}"/>
              </a:ext>
            </a:extLst>
          </p:cNvPr>
          <p:cNvSpPr>
            <a:spLocks noGrp="1"/>
          </p:cNvSpPr>
          <p:nvPr>
            <p:ph sz="quarter" idx="43" hasCustomPrompt="1"/>
          </p:nvPr>
        </p:nvSpPr>
        <p:spPr>
          <a:xfrm>
            <a:off x="3395663"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8F9DDFC-D71F-4A42-A468-9D222534D437}"/>
              </a:ext>
            </a:extLst>
          </p:cNvPr>
          <p:cNvSpPr>
            <a:spLocks noGrp="1"/>
          </p:cNvSpPr>
          <p:nvPr>
            <p:ph type="body" sz="quarter" idx="26" hasCustomPrompt="1"/>
          </p:nvPr>
        </p:nvSpPr>
        <p:spPr>
          <a:xfrm>
            <a:off x="401637"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endParaRPr lang="en-US" noProof="0"/>
          </a:p>
        </p:txBody>
      </p:sp>
      <p:sp>
        <p:nvSpPr>
          <p:cNvPr id="6" name="Zástupný symbol pro text 17">
            <a:extLst>
              <a:ext uri="{FF2B5EF4-FFF2-40B4-BE49-F238E27FC236}">
                <a16:creationId xmlns:a16="http://schemas.microsoft.com/office/drawing/2014/main" id="{828A5C3B-F18D-435F-8099-281897160267}"/>
              </a:ext>
            </a:extLst>
          </p:cNvPr>
          <p:cNvSpPr>
            <a:spLocks noGrp="1"/>
          </p:cNvSpPr>
          <p:nvPr>
            <p:ph type="body" sz="quarter" idx="15" hasCustomPrompt="1"/>
          </p:nvPr>
        </p:nvSpPr>
        <p:spPr>
          <a:xfrm>
            <a:off x="401637"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7" name="Zástupný symbol pro obsah 2">
            <a:extLst>
              <a:ext uri="{FF2B5EF4-FFF2-40B4-BE49-F238E27FC236}">
                <a16:creationId xmlns:a16="http://schemas.microsoft.com/office/drawing/2014/main" id="{89693D84-4C56-458B-8A8D-8CD0AA596799}"/>
              </a:ext>
            </a:extLst>
          </p:cNvPr>
          <p:cNvSpPr>
            <a:spLocks noGrp="1"/>
          </p:cNvSpPr>
          <p:nvPr>
            <p:ph sz="quarter" idx="28" hasCustomPrompt="1"/>
          </p:nvPr>
        </p:nvSpPr>
        <p:spPr>
          <a:xfrm>
            <a:off x="51593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4" name="Zástupný symbol pro text 17">
            <a:extLst>
              <a:ext uri="{FF2B5EF4-FFF2-40B4-BE49-F238E27FC236}">
                <a16:creationId xmlns:a16="http://schemas.microsoft.com/office/drawing/2014/main" id="{F266E1B7-B1A6-4BA5-812F-53864EF6C9A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5" name="Nadpis 1">
            <a:extLst>
              <a:ext uri="{FF2B5EF4-FFF2-40B4-BE49-F238E27FC236}">
                <a16:creationId xmlns:a16="http://schemas.microsoft.com/office/drawing/2014/main" id="{A25BEC6A-2C64-466C-8767-8BCAEE4DD3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592673957"/>
      </p:ext>
    </p:extLst>
  </p:cSld>
  <p:clrMapOvr>
    <a:masterClrMapping/>
  </p:clrMapOvr>
  <p:extLst>
    <p:ext uri="{DCECCB84-F9BA-43D5-87BE-67443E8EF086}">
      <p15:sldGuideLst xmlns:p15="http://schemas.microsoft.com/office/powerpoint/2012/main">
        <p15:guide id="1" pos="2139" userDrawn="1">
          <p15:clr>
            <a:srgbClr val="FBAE40"/>
          </p15:clr>
        </p15:guide>
        <p15:guide id="2" pos="3931" userDrawn="1">
          <p15:clr>
            <a:srgbClr val="FBAE40"/>
          </p15:clr>
        </p15:guide>
        <p15:guide id="3" pos="5745" userDrawn="1">
          <p15:clr>
            <a:srgbClr val="FBAE40"/>
          </p15:clr>
        </p15:guide>
        <p15:guide id="4" orient="horz" pos="2205" userDrawn="1">
          <p15:clr>
            <a:srgbClr val="FBAE40"/>
          </p15:clr>
        </p15:guide>
        <p15:guide id="5" orient="horz" pos="3226" userDrawn="1">
          <p15:clr>
            <a:srgbClr val="FBAE40"/>
          </p15:clr>
        </p15:guide>
        <p15:guide id="6" pos="1935" userDrawn="1">
          <p15:clr>
            <a:srgbClr val="FBAE40"/>
          </p15:clr>
        </p15:guide>
        <p15:guide id="7" pos="3749" userDrawn="1">
          <p15:clr>
            <a:srgbClr val="FBAE40"/>
          </p15:clr>
        </p15:guide>
        <p15:guide id="8" pos="5541"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401637" y="1826988"/>
            <a:ext cx="11407776" cy="1705833"/>
          </a:xfrm>
          <a:prstGeom prst="rect">
            <a:avLst/>
          </a:prstGeom>
        </p:spPr>
        <p:txBody>
          <a:bodyPr wrap="square" lIns="108000" tIns="72000" rIns="108000" bIns="72000">
            <a:spAutoFit/>
          </a:bodyPr>
          <a:lstStyle>
            <a:lvl1pPr marL="180000" indent="-180000">
              <a:spcBef>
                <a:spcPts val="0"/>
              </a:spcBef>
              <a:spcAft>
                <a:spcPts val="600"/>
              </a:spcAft>
              <a:buClr>
                <a:schemeClr val="accent1"/>
              </a:buClr>
              <a:defRPr sz="2400">
                <a:solidFill>
                  <a:srgbClr val="000000"/>
                </a:solidFill>
              </a:defRPr>
            </a:lvl1pPr>
            <a:lvl2pPr marL="360000" indent="-180000">
              <a:spcBef>
                <a:spcPts val="0"/>
              </a:spcBef>
              <a:spcAft>
                <a:spcPts val="600"/>
              </a:spcAft>
              <a:defRPr sz="2400">
                <a:solidFill>
                  <a:schemeClr val="tx2">
                    <a:lumMod val="50000"/>
                  </a:schemeClr>
                </a:solidFill>
              </a:defRPr>
            </a:lvl2pPr>
            <a:lvl3pPr marL="540000" indent="-180000">
              <a:spcBef>
                <a:spcPts val="0"/>
              </a:spcBef>
              <a:spcAft>
                <a:spcPts val="600"/>
              </a:spcAft>
              <a:defRPr sz="2400">
                <a:solidFill>
                  <a:srgbClr val="7F7F7F"/>
                </a:solidFill>
              </a:defRPr>
            </a:lvl3pPr>
            <a:lvl4pPr marL="720000" indent="-180000">
              <a:spcBef>
                <a:spcPts val="0"/>
              </a:spcBef>
              <a:spcAft>
                <a:spcPts val="600"/>
              </a:spcAft>
              <a:defRPr sz="2400">
                <a:solidFill>
                  <a:schemeClr val="tx2">
                    <a:lumMod val="60000"/>
                    <a:lumOff val="40000"/>
                  </a:schemeClr>
                </a:solidFill>
              </a:defRPr>
            </a:lvl4pPr>
            <a:lvl5pPr marL="720000" indent="0">
              <a:buNone/>
              <a:defRPr sz="24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437458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column key text or big picture">
    <p:spTree>
      <p:nvGrpSpPr>
        <p:cNvPr id="1" name=""/>
        <p:cNvGrpSpPr/>
        <p:nvPr/>
      </p:nvGrpSpPr>
      <p:grpSpPr>
        <a:xfrm>
          <a:off x="0" y="0"/>
          <a:ext cx="0" cy="0"/>
          <a:chOff x="0" y="0"/>
          <a:chExt cx="0" cy="0"/>
        </a:xfrm>
      </p:grpSpPr>
      <p:sp>
        <p:nvSpPr>
          <p:cNvPr id="8" name="Zástupný symbol pro obsah 7">
            <a:extLst>
              <a:ext uri="{FF2B5EF4-FFF2-40B4-BE49-F238E27FC236}">
                <a16:creationId xmlns:a16="http://schemas.microsoft.com/office/drawing/2014/main" id="{08F16F58-15FA-4C0F-9C95-F88FF70AFA40}"/>
              </a:ext>
            </a:extLst>
          </p:cNvPr>
          <p:cNvSpPr>
            <a:spLocks noGrp="1"/>
          </p:cNvSpPr>
          <p:nvPr>
            <p:ph sz="quarter" idx="24" hasCustomPrompt="1"/>
          </p:nvPr>
        </p:nvSpPr>
        <p:spPr>
          <a:xfrm>
            <a:off x="515938" y="1736725"/>
            <a:ext cx="11160125"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message or Key question with highlighted text                 (Use orange for the right word) or visual content</a:t>
            </a:r>
          </a:p>
        </p:txBody>
      </p:sp>
      <p:sp>
        <p:nvSpPr>
          <p:cNvPr id="5" name="Zástupný symbol pro text 17">
            <a:extLst>
              <a:ext uri="{FF2B5EF4-FFF2-40B4-BE49-F238E27FC236}">
                <a16:creationId xmlns:a16="http://schemas.microsoft.com/office/drawing/2014/main" id="{999D9DDC-DECF-48EB-8758-E9EB4386428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33956876"/>
      </p:ext>
    </p:extLst>
  </p:cSld>
  <p:clrMapOvr>
    <a:masterClrMapping/>
  </p:clrMapOvr>
  <p:extLst>
    <p:ext uri="{DCECCB84-F9BA-43D5-87BE-67443E8EF086}">
      <p15:sldGuideLst xmlns:p15="http://schemas.microsoft.com/office/powerpoint/2012/main">
        <p15:guide id="5" orient="horz" pos="3793">
          <p15:clr>
            <a:srgbClr val="FBAE40"/>
          </p15:clr>
        </p15:guide>
        <p15:guide id="6" orient="horz" pos="109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column product description">
    <p:spTree>
      <p:nvGrpSpPr>
        <p:cNvPr id="1" name=""/>
        <p:cNvGrpSpPr/>
        <p:nvPr/>
      </p:nvGrpSpPr>
      <p:grpSpPr>
        <a:xfrm>
          <a:off x="0" y="0"/>
          <a:ext cx="0" cy="0"/>
          <a:chOff x="0" y="0"/>
          <a:chExt cx="0" cy="0"/>
        </a:xfrm>
      </p:grpSpPr>
      <p:cxnSp>
        <p:nvCxnSpPr>
          <p:cNvPr id="15" name="Přímá spojnice 14">
            <a:extLst>
              <a:ext uri="{FF2B5EF4-FFF2-40B4-BE49-F238E27FC236}">
                <a16:creationId xmlns:a16="http://schemas.microsoft.com/office/drawing/2014/main" id="{EF38230F-BFD5-4426-A4E8-8A0B8088CEDA}"/>
              </a:ext>
            </a:extLst>
          </p:cNvPr>
          <p:cNvCxnSpPr>
            <a:cxnSpLocks/>
          </p:cNvCxnSpPr>
          <p:nvPr userDrawn="1"/>
        </p:nvCxnSpPr>
        <p:spPr>
          <a:xfrm>
            <a:off x="2143125" y="7188200"/>
            <a:ext cx="1702385" cy="0"/>
          </a:xfrm>
          <a:prstGeom prst="line">
            <a:avLst/>
          </a:prstGeom>
          <a:ln w="19050">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0CC4D56-DBCA-4A0E-A894-E2E42CD5FC7F}"/>
              </a:ext>
            </a:extLst>
          </p:cNvPr>
          <p:cNvCxnSpPr>
            <a:cxnSpLocks/>
          </p:cNvCxnSpPr>
          <p:nvPr userDrawn="1"/>
        </p:nvCxnSpPr>
        <p:spPr>
          <a:xfrm>
            <a:off x="7402131" y="7188200"/>
            <a:ext cx="1702385" cy="0"/>
          </a:xfrm>
          <a:prstGeom prst="line">
            <a:avLst/>
          </a:prstGeom>
          <a:ln w="1905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Zástupný symbol obrázku 3">
            <a:extLst>
              <a:ext uri="{FF2B5EF4-FFF2-40B4-BE49-F238E27FC236}">
                <a16:creationId xmlns:a16="http://schemas.microsoft.com/office/drawing/2014/main" id="{95423FA9-1650-42B9-BC61-59A87C62D2C0}"/>
              </a:ext>
            </a:extLst>
          </p:cNvPr>
          <p:cNvSpPr>
            <a:spLocks noGrp="1"/>
          </p:cNvSpPr>
          <p:nvPr>
            <p:ph type="pic" sz="quarter" idx="24" hasCustomPrompt="1"/>
          </p:nvPr>
        </p:nvSpPr>
        <p:spPr>
          <a:xfrm>
            <a:off x="2019300" y="1828470"/>
            <a:ext cx="7291448" cy="3810329"/>
          </a:xfrm>
          <a:prstGeom prst="rect">
            <a:avLst/>
          </a:prstGeom>
          <a:blipFill>
            <a:blip r:embed="rId2"/>
            <a:stretch>
              <a:fillRect/>
            </a:stretch>
          </a:blipFill>
        </p:spPr>
        <p:txBody>
          <a:bodyPr lIns="108000" tIns="72000" rIns="108000" bIns="72000"/>
          <a:lstStyle>
            <a:lvl1pPr marL="0" indent="0">
              <a:spcBef>
                <a:spcPts val="0"/>
              </a:spcBef>
              <a:spcAft>
                <a:spcPts val="600"/>
              </a:spcAft>
              <a:buNone/>
              <a:defRPr sz="1800" b="1">
                <a:solidFill>
                  <a:schemeClr val="accent6"/>
                </a:solidFill>
              </a:defRPr>
            </a:lvl1pPr>
          </a:lstStyle>
          <a:p>
            <a:r>
              <a:rPr lang="en-US" noProof="0"/>
              <a:t>Choose your picture and set descriptions with guide lines (copy them from Slide Master view at the bottom of this slide)</a:t>
            </a:r>
          </a:p>
        </p:txBody>
      </p:sp>
      <p:sp>
        <p:nvSpPr>
          <p:cNvPr id="30" name="Zástupný symbol pro text 6">
            <a:extLst>
              <a:ext uri="{FF2B5EF4-FFF2-40B4-BE49-F238E27FC236}">
                <a16:creationId xmlns:a16="http://schemas.microsoft.com/office/drawing/2014/main" id="{E3F7BC5E-E0E1-4D7F-B142-2FFCC96586AE}"/>
              </a:ext>
            </a:extLst>
          </p:cNvPr>
          <p:cNvSpPr>
            <a:spLocks noGrp="1"/>
          </p:cNvSpPr>
          <p:nvPr>
            <p:ph type="body" sz="quarter" idx="18" hasCustomPrompt="1"/>
          </p:nvPr>
        </p:nvSpPr>
        <p:spPr>
          <a:xfrm>
            <a:off x="7480505" y="49617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29" name="Zástupný symbol pro text 6">
            <a:extLst>
              <a:ext uri="{FF2B5EF4-FFF2-40B4-BE49-F238E27FC236}">
                <a16:creationId xmlns:a16="http://schemas.microsoft.com/office/drawing/2014/main" id="{589C140F-AF00-488F-BFF4-956A4B553092}"/>
              </a:ext>
            </a:extLst>
          </p:cNvPr>
          <p:cNvSpPr>
            <a:spLocks noGrp="1"/>
          </p:cNvSpPr>
          <p:nvPr>
            <p:ph type="body" sz="quarter" idx="17" hasCustomPrompt="1"/>
          </p:nvPr>
        </p:nvSpPr>
        <p:spPr>
          <a:xfrm>
            <a:off x="7480505" y="35266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8" name="Zástupný symbol pro text 6">
            <a:extLst>
              <a:ext uri="{FF2B5EF4-FFF2-40B4-BE49-F238E27FC236}">
                <a16:creationId xmlns:a16="http://schemas.microsoft.com/office/drawing/2014/main" id="{A204DD8F-C6C2-4072-9EF4-5181554C9744}"/>
              </a:ext>
            </a:extLst>
          </p:cNvPr>
          <p:cNvSpPr>
            <a:spLocks noGrp="1"/>
          </p:cNvSpPr>
          <p:nvPr>
            <p:ph type="body" sz="quarter" idx="16" hasCustomPrompt="1"/>
          </p:nvPr>
        </p:nvSpPr>
        <p:spPr>
          <a:xfrm>
            <a:off x="7480505" y="2338739"/>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4" name="Zástupný symbol pro text 6">
            <a:extLst>
              <a:ext uri="{FF2B5EF4-FFF2-40B4-BE49-F238E27FC236}">
                <a16:creationId xmlns:a16="http://schemas.microsoft.com/office/drawing/2014/main" id="{201CD003-C7B3-4957-A608-E7C1C6E008DB}"/>
              </a:ext>
            </a:extLst>
          </p:cNvPr>
          <p:cNvSpPr>
            <a:spLocks noGrp="1"/>
          </p:cNvSpPr>
          <p:nvPr>
            <p:ph type="body" sz="quarter" idx="15" hasCustomPrompt="1"/>
          </p:nvPr>
        </p:nvSpPr>
        <p:spPr>
          <a:xfrm>
            <a:off x="2143125" y="2739274"/>
            <a:ext cx="1624011" cy="280452"/>
          </a:xfrm>
          <a:prstGeom prst="rect">
            <a:avLst/>
          </a:prstGeom>
        </p:spPr>
        <p:txBody>
          <a:bodyPr wrap="square" lIns="0" tIns="36000" rIns="0" bIns="36000">
            <a:spAutoFit/>
          </a:bodyPr>
          <a:lstStyle>
            <a:lvl1pPr marL="0" indent="0">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1" name="Nadpis 1">
            <a:extLst>
              <a:ext uri="{FF2B5EF4-FFF2-40B4-BE49-F238E27FC236}">
                <a16:creationId xmlns:a16="http://schemas.microsoft.com/office/drawing/2014/main" id="{27D20052-7DA8-4826-9F7B-A307ABDB679B}"/>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Product name</a:t>
            </a:r>
          </a:p>
        </p:txBody>
      </p:sp>
    </p:spTree>
    <p:extLst>
      <p:ext uri="{BB962C8B-B14F-4D97-AF65-F5344CB8AC3E}">
        <p14:creationId xmlns:p14="http://schemas.microsoft.com/office/powerpoint/2010/main" val="11519451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 column quotation">
    <p:spTree>
      <p:nvGrpSpPr>
        <p:cNvPr id="1" name=""/>
        <p:cNvGrpSpPr/>
        <p:nvPr/>
      </p:nvGrpSpPr>
      <p:grpSpPr>
        <a:xfrm>
          <a:off x="0" y="0"/>
          <a:ext cx="0" cy="0"/>
          <a:chOff x="0" y="0"/>
          <a:chExt cx="0" cy="0"/>
        </a:xfrm>
      </p:grpSpPr>
      <p:sp>
        <p:nvSpPr>
          <p:cNvPr id="8" name="Zástupný symbol obrázku 7">
            <a:extLst>
              <a:ext uri="{FF2B5EF4-FFF2-40B4-BE49-F238E27FC236}">
                <a16:creationId xmlns:a16="http://schemas.microsoft.com/office/drawing/2014/main" id="{3CCB8EF0-75E8-4BE7-BDE3-FD277EF9E5CE}"/>
              </a:ext>
            </a:extLst>
          </p:cNvPr>
          <p:cNvSpPr>
            <a:spLocks noGrp="1"/>
          </p:cNvSpPr>
          <p:nvPr>
            <p:ph type="pic" sz="quarter" idx="14" hasCustomPrompt="1"/>
          </p:nvPr>
        </p:nvSpPr>
        <p:spPr>
          <a:xfrm>
            <a:off x="1205093" y="2222677"/>
            <a:ext cx="395107" cy="366014"/>
          </a:xfrm>
          <a:prstGeom prst="rect">
            <a:avLst/>
          </a:prstGeom>
          <a:blipFill>
            <a:blip r:embed="rId2"/>
            <a:stretch>
              <a:fillRect/>
            </a:stretch>
          </a:blipFill>
        </p:spPr>
        <p:txBody>
          <a:bodyPr/>
          <a:lstStyle>
            <a:lvl1pPr marL="0" indent="0">
              <a:buNone/>
              <a:defRPr sz="800"/>
            </a:lvl1pPr>
          </a:lstStyle>
          <a:p>
            <a:r>
              <a:rPr lang="en-US" noProof="0"/>
              <a:t> </a:t>
            </a:r>
          </a:p>
        </p:txBody>
      </p:sp>
      <p:sp>
        <p:nvSpPr>
          <p:cNvPr id="9" name="Zástupný symbol pro text 17">
            <a:extLst>
              <a:ext uri="{FF2B5EF4-FFF2-40B4-BE49-F238E27FC236}">
                <a16:creationId xmlns:a16="http://schemas.microsoft.com/office/drawing/2014/main" id="{75741031-84AC-4C84-8D3A-EBCC2E798881}"/>
              </a:ext>
            </a:extLst>
          </p:cNvPr>
          <p:cNvSpPr>
            <a:spLocks noGrp="1"/>
          </p:cNvSpPr>
          <p:nvPr>
            <p:ph type="body" sz="quarter" idx="26" hasCustomPrompt="1"/>
          </p:nvPr>
        </p:nvSpPr>
        <p:spPr>
          <a:xfrm>
            <a:off x="1603198" y="2442993"/>
            <a:ext cx="6705424" cy="2430984"/>
          </a:xfrm>
          <a:prstGeom prst="rect">
            <a:avLst/>
          </a:prstGeom>
        </p:spPr>
        <p:txBody>
          <a:bodyPr wrap="square" lIns="108000" tIns="72000" rIns="108000" bIns="72000">
            <a:noAutofit/>
          </a:bodyPr>
          <a:lstStyle>
            <a:lvl1pPr marL="0" indent="0" algn="l">
              <a:spcBef>
                <a:spcPts val="0"/>
              </a:spcBef>
              <a:spcAft>
                <a:spcPts val="600"/>
              </a:spcAft>
              <a:buNone/>
              <a:defRPr sz="2700" b="0" cap="none" baseline="0">
                <a:solidFill>
                  <a:schemeClr val="tx2">
                    <a:lumMod val="50000"/>
                  </a:schemeClr>
                </a:solidFill>
                <a:latin typeface="+mn-lt"/>
              </a:defRPr>
            </a:lvl1pPr>
          </a:lstStyle>
          <a:p>
            <a:pPr lvl="0"/>
            <a:r>
              <a:rPr lang="en-US" noProof="0"/>
              <a:t>Write the quotation here: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 </a:t>
            </a:r>
            <a:r>
              <a:rPr lang="en-US" noProof="0" err="1"/>
              <a:t>Nec</a:t>
            </a:r>
            <a:r>
              <a:rPr lang="en-US" noProof="0"/>
              <a:t> </a:t>
            </a:r>
            <a:r>
              <a:rPr lang="en-US" noProof="0" err="1"/>
              <a:t>patrioque</a:t>
            </a:r>
            <a:r>
              <a:rPr lang="en-US" noProof="0"/>
              <a:t> </a:t>
            </a:r>
            <a:r>
              <a:rPr lang="en-US" noProof="0" err="1"/>
              <a:t>voluptatibus</a:t>
            </a:r>
            <a:r>
              <a:rPr lang="en-US" noProof="0"/>
              <a:t> id, cu </a:t>
            </a:r>
            <a:r>
              <a:rPr lang="en-US" noProof="0" err="1"/>
              <a:t>graece</a:t>
            </a:r>
            <a:r>
              <a:rPr lang="en-US" noProof="0"/>
              <a:t> </a:t>
            </a:r>
            <a:r>
              <a:rPr lang="en-US" noProof="0" err="1"/>
              <a:t>nonumes</a:t>
            </a:r>
            <a:r>
              <a:rPr lang="en-US" noProof="0"/>
              <a:t> </a:t>
            </a:r>
            <a:r>
              <a:rPr lang="en-US" noProof="0" err="1"/>
              <a:t>eligendi</a:t>
            </a:r>
            <a:r>
              <a:rPr lang="en-US" noProof="0"/>
              <a:t> vim, </a:t>
            </a:r>
            <a:r>
              <a:rPr lang="en-US" noProof="0" err="1"/>
              <a:t>electram</a:t>
            </a:r>
            <a:r>
              <a:rPr lang="en-US" noProof="0"/>
              <a:t> </a:t>
            </a:r>
            <a:r>
              <a:rPr lang="en-US" noProof="0" err="1"/>
              <a:t>gubergren</a:t>
            </a:r>
            <a:r>
              <a:rPr lang="en-US" noProof="0"/>
              <a:t>. </a:t>
            </a:r>
          </a:p>
        </p:txBody>
      </p:sp>
      <p:sp>
        <p:nvSpPr>
          <p:cNvPr id="6" name="Zástupný symbol pro text 17">
            <a:extLst>
              <a:ext uri="{FF2B5EF4-FFF2-40B4-BE49-F238E27FC236}">
                <a16:creationId xmlns:a16="http://schemas.microsoft.com/office/drawing/2014/main" id="{A6206A9F-B5A2-482A-BF76-90FC5206A6C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0FE91831-D281-43EC-B4AF-8214958DE39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2409788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antiopam argumentum mel. Hinc inani mentitum quo an, vis munere pertinax argumentum ne. Ea has atqui everti, ei sea viris fastidii forensibus. No elit suavitate pri, cu sea libris vivendo, mei mundi voluptaria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401635" y="3134575"/>
            <a:ext cx="7511875" cy="450105"/>
          </a:xfrm>
          <a:prstGeom prst="rect">
            <a:avLst/>
          </a:prstGeom>
        </p:spPr>
        <p:txBody>
          <a:bodyPr wrap="square" lIns="108000" tIns="72000" rIns="108000" bIns="72000">
            <a:spAutoFit/>
          </a:bodyPr>
          <a:lstStyle>
            <a:lvl1pPr marL="0" indent="0">
              <a:spcBef>
                <a:spcPts val="0"/>
              </a:spcBef>
              <a:buNone/>
              <a:defRPr sz="2200" b="0" cap="all" baseline="0">
                <a:solidFill>
                  <a:schemeClr val="accent1"/>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401635" y="1643034"/>
            <a:ext cx="7511875" cy="976403"/>
          </a:xfrm>
          <a:prstGeom prst="rect">
            <a:avLst/>
          </a:prstGeom>
        </p:spPr>
        <p:txBody>
          <a:bodyPr wrap="square" lIns="108000" tIns="72000" rIns="108000" bIns="72000">
            <a:spAutoFit/>
          </a:bodyPr>
          <a:lstStyle>
            <a:lvl1pPr marL="0" indent="0">
              <a:spcBef>
                <a:spcPts val="0"/>
              </a:spcBef>
              <a:buNone/>
              <a:defRPr sz="3000" b="1" cap="all" baseline="0">
                <a:solidFill>
                  <a:schemeClr val="tx2">
                    <a:lumMod val="50000"/>
                  </a:schemeClr>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401635"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440193221"/>
      </p:ext>
    </p:extLst>
  </p:cSld>
  <p:clrMapOvr>
    <a:masterClrMapping/>
  </p:clrMapOvr>
  <p:extLst>
    <p:ext uri="{DCECCB84-F9BA-43D5-87BE-67443E8EF086}">
      <p15:sldGuideLst xmlns:p15="http://schemas.microsoft.com/office/powerpoint/2012/main">
        <p15:guide id="1" pos="49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s bullet points 1">
    <p:spTree>
      <p:nvGrpSpPr>
        <p:cNvPr id="1" name=""/>
        <p:cNvGrpSpPr/>
        <p:nvPr/>
      </p:nvGrpSpPr>
      <p:grpSpPr>
        <a:xfrm>
          <a:off x="0" y="0"/>
          <a:ext cx="0" cy="0"/>
          <a:chOff x="0" y="0"/>
          <a:chExt cx="0" cy="0"/>
        </a:xfrm>
      </p:grpSpPr>
      <p:sp>
        <p:nvSpPr>
          <p:cNvPr id="14" name="Zástupný symbol pro obsah 12">
            <a:extLst>
              <a:ext uri="{FF2B5EF4-FFF2-40B4-BE49-F238E27FC236}">
                <a16:creationId xmlns:a16="http://schemas.microsoft.com/office/drawing/2014/main" id="{A7CEB4B9-2003-4297-A1E8-CA4966765A56}"/>
              </a:ext>
            </a:extLst>
          </p:cNvPr>
          <p:cNvSpPr>
            <a:spLocks noGrp="1"/>
          </p:cNvSpPr>
          <p:nvPr>
            <p:ph sz="quarter" idx="20" hasCustomPrompt="1"/>
          </p:nvPr>
        </p:nvSpPr>
        <p:spPr>
          <a:xfrm>
            <a:off x="6311902"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1" name="Zástupný symbol pro text 17">
            <a:extLst>
              <a:ext uri="{FF2B5EF4-FFF2-40B4-BE49-F238E27FC236}">
                <a16:creationId xmlns:a16="http://schemas.microsoft.com/office/drawing/2014/main" id="{700A4B15-CA5E-4505-B10C-4C7CA88F6C8E}"/>
              </a:ext>
            </a:extLst>
          </p:cNvPr>
          <p:cNvSpPr>
            <a:spLocks noGrp="1"/>
          </p:cNvSpPr>
          <p:nvPr>
            <p:ph type="body" sz="quarter" idx="18" hasCustomPrompt="1"/>
          </p:nvPr>
        </p:nvSpPr>
        <p:spPr>
          <a:xfrm>
            <a:off x="6311900"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3" name="Zástupný symbol pro obsah 12">
            <a:extLst>
              <a:ext uri="{FF2B5EF4-FFF2-40B4-BE49-F238E27FC236}">
                <a16:creationId xmlns:a16="http://schemas.microsoft.com/office/drawing/2014/main" id="{092A3FDF-1AB5-4BB3-A711-9954CD9FF87F}"/>
              </a:ext>
            </a:extLst>
          </p:cNvPr>
          <p:cNvSpPr>
            <a:spLocks noGrp="1"/>
          </p:cNvSpPr>
          <p:nvPr>
            <p:ph sz="quarter" idx="19" hasCustomPrompt="1"/>
          </p:nvPr>
        </p:nvSpPr>
        <p:spPr>
          <a:xfrm>
            <a:off x="515938"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7" name="Zástupný symbol pro text 17">
            <a:extLst>
              <a:ext uri="{FF2B5EF4-FFF2-40B4-BE49-F238E27FC236}">
                <a16:creationId xmlns:a16="http://schemas.microsoft.com/office/drawing/2014/main" id="{4DAB1AB4-BC51-45AE-8A85-43C4CDFB042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8" name="Nadpis 1">
            <a:extLst>
              <a:ext uri="{FF2B5EF4-FFF2-40B4-BE49-F238E27FC236}">
                <a16:creationId xmlns:a16="http://schemas.microsoft.com/office/drawing/2014/main" id="{6A778C29-1479-449B-A73D-7B450DCD17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4681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500"/>
                                        <p:tgtEl>
                                          <p:spTgt spid="1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3" grpId="0" uiExpand="1"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s bullet points 2">
    <p:spTree>
      <p:nvGrpSpPr>
        <p:cNvPr id="1" name=""/>
        <p:cNvGrpSpPr/>
        <p:nvPr/>
      </p:nvGrpSpPr>
      <p:grpSpPr>
        <a:xfrm>
          <a:off x="0" y="0"/>
          <a:ext cx="0" cy="0"/>
          <a:chOff x="0" y="0"/>
          <a:chExt cx="0" cy="0"/>
        </a:xfrm>
      </p:grpSpPr>
      <p:sp>
        <p:nvSpPr>
          <p:cNvPr id="8" name="Nadpis 1">
            <a:extLst>
              <a:ext uri="{FF2B5EF4-FFF2-40B4-BE49-F238E27FC236}">
                <a16:creationId xmlns:a16="http://schemas.microsoft.com/office/drawing/2014/main" id="{A7878391-CFEB-44F5-8491-71679BBCC234}"/>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
        <p:nvSpPr>
          <p:cNvPr id="9" name="Zástupný symbol pro obsah 12">
            <a:extLst>
              <a:ext uri="{FF2B5EF4-FFF2-40B4-BE49-F238E27FC236}">
                <a16:creationId xmlns:a16="http://schemas.microsoft.com/office/drawing/2014/main" id="{3B7D4396-9E19-4B60-B281-2FEB4A748AD0}"/>
              </a:ext>
            </a:extLst>
          </p:cNvPr>
          <p:cNvSpPr>
            <a:spLocks noGrp="1"/>
          </p:cNvSpPr>
          <p:nvPr>
            <p:ph sz="quarter" idx="20" hasCustomPrompt="1"/>
          </p:nvPr>
        </p:nvSpPr>
        <p:spPr>
          <a:xfrm>
            <a:off x="515941"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0" name="Zástupný symbol pro text 17">
            <a:extLst>
              <a:ext uri="{FF2B5EF4-FFF2-40B4-BE49-F238E27FC236}">
                <a16:creationId xmlns:a16="http://schemas.microsoft.com/office/drawing/2014/main" id="{E7818FE6-05AE-48DF-B53C-36B549031984}"/>
              </a:ext>
            </a:extLst>
          </p:cNvPr>
          <p:cNvSpPr>
            <a:spLocks noGrp="1"/>
          </p:cNvSpPr>
          <p:nvPr>
            <p:ph type="body" sz="quarter" idx="18" hasCustomPrompt="1"/>
          </p:nvPr>
        </p:nvSpPr>
        <p:spPr>
          <a:xfrm>
            <a:off x="515939"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1" name="Zástupný symbol pro obsah 12">
            <a:extLst>
              <a:ext uri="{FF2B5EF4-FFF2-40B4-BE49-F238E27FC236}">
                <a16:creationId xmlns:a16="http://schemas.microsoft.com/office/drawing/2014/main" id="{33BF153A-D20D-409F-BFE1-629367BD0D2C}"/>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Tree>
    <p:extLst>
      <p:ext uri="{BB962C8B-B14F-4D97-AF65-F5344CB8AC3E}">
        <p14:creationId xmlns:p14="http://schemas.microsoft.com/office/powerpoint/2010/main" val="33202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chemeClr val="bg1"/>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t>Thank</a:t>
            </a:r>
            <a:r>
              <a:rPr lang="en-US"/>
              <a:t> </a:t>
            </a:r>
            <a:r>
              <a:rPr lang="en-US" noProof="0"/>
              <a:t>you</a:t>
            </a:r>
            <a:r>
              <a:rPr lang="en-US"/>
              <a:t>!</a:t>
            </a:r>
          </a:p>
        </p:txBody>
      </p:sp>
    </p:spTree>
    <p:extLst>
      <p:ext uri="{BB962C8B-B14F-4D97-AF65-F5344CB8AC3E}">
        <p14:creationId xmlns:p14="http://schemas.microsoft.com/office/powerpoint/2010/main" val="2101007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s bullet points 3">
    <p:spTree>
      <p:nvGrpSpPr>
        <p:cNvPr id="1" name=""/>
        <p:cNvGrpSpPr/>
        <p:nvPr/>
      </p:nvGrpSpPr>
      <p:grpSpPr>
        <a:xfrm>
          <a:off x="0" y="0"/>
          <a:ext cx="0" cy="0"/>
          <a:chOff x="0" y="0"/>
          <a:chExt cx="0" cy="0"/>
        </a:xfrm>
      </p:grpSpPr>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6" name="Zástupný symbol pro text 17">
            <a:extLst>
              <a:ext uri="{FF2B5EF4-FFF2-40B4-BE49-F238E27FC236}">
                <a16:creationId xmlns:a16="http://schemas.microsoft.com/office/drawing/2014/main" id="{79F150ED-B97A-4B74-A9BE-77ED2E629BC6}"/>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6DA60553-8726-4173-9388-E8763DC63FD0}"/>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0214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lumns text + bullet points">
    <p:spTree>
      <p:nvGrpSpPr>
        <p:cNvPr id="1" name=""/>
        <p:cNvGrpSpPr/>
        <p:nvPr/>
      </p:nvGrpSpPr>
      <p:grpSpPr>
        <a:xfrm>
          <a:off x="0" y="0"/>
          <a:ext cx="0" cy="0"/>
          <a:chOff x="0" y="0"/>
          <a:chExt cx="0" cy="0"/>
        </a:xfrm>
      </p:grpSpPr>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4656138" y="1752600"/>
            <a:ext cx="7019923"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(image) here by choosing from icons below ↓</a:t>
            </a:r>
          </a:p>
          <a:p>
            <a:pPr lvl="1"/>
            <a:r>
              <a:rPr lang="en-US" noProof="0"/>
              <a:t>Sublevel text – don‘t use too many sublevels</a:t>
            </a:r>
          </a:p>
          <a:p>
            <a:pPr lvl="2"/>
            <a:r>
              <a:rPr lang="en-US" noProof="0"/>
              <a:t>3</a:t>
            </a:r>
          </a:p>
        </p:txBody>
      </p:sp>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3708401" cy="4241800"/>
          </a:xfrm>
          <a:prstGeom prst="rect">
            <a:avLst/>
          </a:prstGeom>
        </p:spPr>
        <p:txBody>
          <a:bodyPr lIns="108000" tIns="72000" rIns="108000" bIns="72000"/>
          <a:lstStyle>
            <a:lvl1pPr marL="0" indent="0">
              <a:spcBef>
                <a:spcPts val="0"/>
              </a:spcBef>
              <a:spcAft>
                <a:spcPts val="600"/>
              </a:spcAft>
              <a:buClr>
                <a:schemeClr val="accent1"/>
              </a:buClr>
              <a:buFontTx/>
              <a:buNone/>
              <a:defRPr sz="2000">
                <a:solidFill>
                  <a:srgbClr val="000000"/>
                </a:solidFill>
              </a:defRPr>
            </a:lvl1pPr>
            <a:lvl2pPr marL="144000" indent="0">
              <a:buFontTx/>
              <a:buNone/>
              <a:defRPr sz="2000">
                <a:solidFill>
                  <a:schemeClr val="tx2">
                    <a:lumMod val="50000"/>
                  </a:schemeClr>
                </a:solidFill>
              </a:defRPr>
            </a:lvl2pPr>
            <a:lvl3pPr marL="288000" indent="0">
              <a:buFontTx/>
              <a:buNone/>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a:t>
            </a:r>
          </a:p>
        </p:txBody>
      </p:sp>
      <p:sp>
        <p:nvSpPr>
          <p:cNvPr id="6" name="Zástupný symbol pro text 17">
            <a:extLst>
              <a:ext uri="{FF2B5EF4-FFF2-40B4-BE49-F238E27FC236}">
                <a16:creationId xmlns:a16="http://schemas.microsoft.com/office/drawing/2014/main" id="{294B74C1-4D1A-40AD-B1BF-038AED284F8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CBA6ACBD-9E1F-4F3A-81B6-04E57A08AE29}"/>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33284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2661">
          <p15:clr>
            <a:srgbClr val="FBAE40"/>
          </p15:clr>
        </p15:guide>
        <p15:guide id="2" pos="2933">
          <p15:clr>
            <a:srgbClr val="FBAE40"/>
          </p15:clr>
        </p15:guide>
        <p15:guide id="3" orient="horz" pos="1094">
          <p15:clr>
            <a:srgbClr val="FBAE40"/>
          </p15:clr>
        </p15:guide>
        <p15:guide id="4" orient="horz" pos="379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lumns key number">
    <p:spTree>
      <p:nvGrpSpPr>
        <p:cNvPr id="1" name=""/>
        <p:cNvGrpSpPr/>
        <p:nvPr/>
      </p:nvGrpSpPr>
      <p:grpSpPr>
        <a:xfrm>
          <a:off x="0" y="0"/>
          <a:ext cx="0" cy="0"/>
          <a:chOff x="0" y="0"/>
          <a:chExt cx="0" cy="0"/>
        </a:xfrm>
      </p:grpSpPr>
      <p:sp>
        <p:nvSpPr>
          <p:cNvPr id="10" name="Zástupný symbol pro text 9">
            <a:extLst>
              <a:ext uri="{FF2B5EF4-FFF2-40B4-BE49-F238E27FC236}">
                <a16:creationId xmlns:a16="http://schemas.microsoft.com/office/drawing/2014/main" id="{1F294B6B-4E40-4BB1-B34F-27AD4F97A232}"/>
              </a:ext>
            </a:extLst>
          </p:cNvPr>
          <p:cNvSpPr>
            <a:spLocks noGrp="1"/>
          </p:cNvSpPr>
          <p:nvPr>
            <p:ph type="body" sz="quarter" idx="15" hasCustomPrompt="1"/>
          </p:nvPr>
        </p:nvSpPr>
        <p:spPr>
          <a:xfrm>
            <a:off x="7785100" y="2687211"/>
            <a:ext cx="2324100" cy="2324100"/>
          </a:xfrm>
          <a:prstGeom prst="rect">
            <a:avLst/>
          </a:prstGeom>
          <a:blipFill dpi="0" rotWithShape="1">
            <a:blip r:embed="rId2"/>
            <a:srcRect/>
            <a:stretch>
              <a:fillRect/>
            </a:stretch>
          </a:blipFill>
        </p:spPr>
        <p:txBody>
          <a:bodyPr lIns="108000" tIns="72000" rIns="108000" bIns="72000" anchor="ctr"/>
          <a:lstStyle>
            <a:lvl1pPr marL="0" indent="0" algn="ctr">
              <a:buNone/>
              <a:defRPr sz="7300" b="1" cap="all" baseline="0">
                <a:solidFill>
                  <a:schemeClr val="bg1"/>
                </a:solidFill>
                <a:latin typeface="+mj-lt"/>
              </a:defRPr>
            </a:lvl1pPr>
          </a:lstStyle>
          <a:p>
            <a:pPr lvl="0"/>
            <a:r>
              <a:rPr lang="en-US" noProof="0"/>
              <a:t>xy%</a:t>
            </a:r>
          </a:p>
        </p:txBody>
      </p:sp>
      <p:sp>
        <p:nvSpPr>
          <p:cNvPr id="8" name="Zástupný symbol pro obsah 7">
            <a:extLst>
              <a:ext uri="{FF2B5EF4-FFF2-40B4-BE49-F238E27FC236}">
                <a16:creationId xmlns:a16="http://schemas.microsoft.com/office/drawing/2014/main" id="{880E426F-7ABC-440C-9D16-BDCC52888EEB}"/>
              </a:ext>
            </a:extLst>
          </p:cNvPr>
          <p:cNvSpPr>
            <a:spLocks noGrp="1"/>
          </p:cNvSpPr>
          <p:nvPr>
            <p:ph sz="quarter" idx="24" hasCustomPrompt="1"/>
          </p:nvPr>
        </p:nvSpPr>
        <p:spPr>
          <a:xfrm>
            <a:off x="515938" y="1736725"/>
            <a:ext cx="6840537"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number</a:t>
            </a:r>
          </a:p>
        </p:txBody>
      </p:sp>
      <p:sp>
        <p:nvSpPr>
          <p:cNvPr id="6" name="Zástupný symbol pro text 17">
            <a:extLst>
              <a:ext uri="{FF2B5EF4-FFF2-40B4-BE49-F238E27FC236}">
                <a16:creationId xmlns:a16="http://schemas.microsoft.com/office/drawing/2014/main" id="{A754854F-B61F-43DF-BE85-0AF26821203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A5ACE245-680E-48B8-85CD-E4F06938EEA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999193626"/>
      </p:ext>
    </p:extLst>
  </p:cSld>
  <p:clrMapOvr>
    <a:masterClrMapping/>
  </p:clrMapOvr>
  <p:extLst>
    <p:ext uri="{DCECCB84-F9BA-43D5-87BE-67443E8EF086}">
      <p15:sldGuideLst xmlns:p15="http://schemas.microsoft.com/office/powerpoint/2012/main">
        <p15:guide id="1" pos="4906">
          <p15:clr>
            <a:srgbClr val="FBAE40"/>
          </p15:clr>
        </p15:guide>
        <p15:guide id="2" pos="463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1">
    <p:spTree>
      <p:nvGrpSpPr>
        <p:cNvPr id="1" name=""/>
        <p:cNvGrpSpPr/>
        <p:nvPr/>
      </p:nvGrpSpPr>
      <p:grpSpPr>
        <a:xfrm>
          <a:off x="0" y="0"/>
          <a:ext cx="0" cy="0"/>
          <a:chOff x="0" y="0"/>
          <a:chExt cx="0" cy="0"/>
        </a:xfrm>
      </p:grpSpPr>
      <p:sp>
        <p:nvSpPr>
          <p:cNvPr id="10" name="Zástupný symbol pro obsah 2">
            <a:extLst>
              <a:ext uri="{FF2B5EF4-FFF2-40B4-BE49-F238E27FC236}">
                <a16:creationId xmlns:a16="http://schemas.microsoft.com/office/drawing/2014/main" id="{13EC06DF-0C37-4407-8FB7-3289F70740EC}"/>
              </a:ext>
            </a:extLst>
          </p:cNvPr>
          <p:cNvSpPr>
            <a:spLocks noGrp="1"/>
          </p:cNvSpPr>
          <p:nvPr>
            <p:ph sz="quarter" idx="25" hasCustomPrompt="1"/>
          </p:nvPr>
        </p:nvSpPr>
        <p:spPr>
          <a:xfrm>
            <a:off x="5988049" y="1736724"/>
            <a:ext cx="5688012" cy="428466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E9445701-F45F-4947-A095-F6995BB6986A}"/>
              </a:ext>
            </a:extLst>
          </p:cNvPr>
          <p:cNvSpPr>
            <a:spLocks noGrp="1"/>
          </p:cNvSpPr>
          <p:nvPr>
            <p:ph sz="quarter" idx="26" hasCustomPrompt="1"/>
          </p:nvPr>
        </p:nvSpPr>
        <p:spPr>
          <a:xfrm>
            <a:off x="515939" y="4184651"/>
            <a:ext cx="5364162" cy="1836736"/>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 name="Zástupný symbol pro obsah 2">
            <a:extLst>
              <a:ext uri="{FF2B5EF4-FFF2-40B4-BE49-F238E27FC236}">
                <a16:creationId xmlns:a16="http://schemas.microsoft.com/office/drawing/2014/main" id="{5DCEC235-A91A-4B4E-B023-F2B7C6E4F6A8}"/>
              </a:ext>
            </a:extLst>
          </p:cNvPr>
          <p:cNvSpPr>
            <a:spLocks noGrp="1"/>
          </p:cNvSpPr>
          <p:nvPr>
            <p:ph sz="quarter" idx="24" hasCustomPrompt="1"/>
          </p:nvPr>
        </p:nvSpPr>
        <p:spPr>
          <a:xfrm>
            <a:off x="515939" y="1736725"/>
            <a:ext cx="5364162" cy="233997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text 17">
            <a:extLst>
              <a:ext uri="{FF2B5EF4-FFF2-40B4-BE49-F238E27FC236}">
                <a16:creationId xmlns:a16="http://schemas.microsoft.com/office/drawing/2014/main" id="{BDFD9C10-482D-48BE-9907-E50CAF694E0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A42AD51-0F53-4CF9-A391-266A5EE7A84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321557796"/>
      </p:ext>
    </p:extLst>
  </p:cSld>
  <p:clrMapOvr>
    <a:masterClrMapping/>
  </p:clrMapOvr>
  <p:extLst>
    <p:ext uri="{DCECCB84-F9BA-43D5-87BE-67443E8EF086}">
      <p15:sldGuideLst xmlns:p15="http://schemas.microsoft.com/office/powerpoint/2012/main">
        <p15:guide id="1" orient="horz" pos="2636">
          <p15:clr>
            <a:srgbClr val="FBAE40"/>
          </p15:clr>
        </p15:guide>
        <p15:guide id="2" pos="3772">
          <p15:clr>
            <a:srgbClr val="FBAE40"/>
          </p15:clr>
        </p15:guide>
        <p15:guide id="3" pos="3704">
          <p15:clr>
            <a:srgbClr val="FBAE40"/>
          </p15:clr>
        </p15:guide>
        <p15:guide id="4" orient="horz" pos="2568">
          <p15:clr>
            <a:srgbClr val="FBAE40"/>
          </p15:clr>
        </p15:guide>
        <p15:guide id="5" orient="horz" pos="3793">
          <p15:clr>
            <a:srgbClr val="FBAE40"/>
          </p15:clr>
        </p15:guide>
        <p15:guide id="6" orient="horz" pos="109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2">
    <p:spTree>
      <p:nvGrpSpPr>
        <p:cNvPr id="1" name=""/>
        <p:cNvGrpSpPr/>
        <p:nvPr/>
      </p:nvGrpSpPr>
      <p:grpSpPr>
        <a:xfrm>
          <a:off x="0" y="0"/>
          <a:ext cx="0" cy="0"/>
          <a:chOff x="0" y="0"/>
          <a:chExt cx="0" cy="0"/>
        </a:xfrm>
      </p:grpSpPr>
      <p:sp>
        <p:nvSpPr>
          <p:cNvPr id="8" name="Zástupný symbol pro obsah 2">
            <a:extLst>
              <a:ext uri="{FF2B5EF4-FFF2-40B4-BE49-F238E27FC236}">
                <a16:creationId xmlns:a16="http://schemas.microsoft.com/office/drawing/2014/main" id="{32357F7B-107A-431F-B6AB-3BCB2AF72EE0}"/>
              </a:ext>
            </a:extLst>
          </p:cNvPr>
          <p:cNvSpPr>
            <a:spLocks noGrp="1"/>
          </p:cNvSpPr>
          <p:nvPr>
            <p:ph sz="quarter" idx="28" hasCustomPrompt="1"/>
          </p:nvPr>
        </p:nvSpPr>
        <p:spPr>
          <a:xfrm>
            <a:off x="6311900" y="4005263"/>
            <a:ext cx="5364163" cy="201612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6" name="Zástupný symbol pro obsah 2">
            <a:extLst>
              <a:ext uri="{FF2B5EF4-FFF2-40B4-BE49-F238E27FC236}">
                <a16:creationId xmlns:a16="http://schemas.microsoft.com/office/drawing/2014/main" id="{D1BD52C6-4569-4206-B9E0-34DA910F7FF2}"/>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5" name="Zástupný symbol pro obsah 2">
            <a:extLst>
              <a:ext uri="{FF2B5EF4-FFF2-40B4-BE49-F238E27FC236}">
                <a16:creationId xmlns:a16="http://schemas.microsoft.com/office/drawing/2014/main" id="{19CC69C3-5231-41C3-917E-B889216F9424}"/>
              </a:ext>
            </a:extLst>
          </p:cNvPr>
          <p:cNvSpPr>
            <a:spLocks noGrp="1"/>
          </p:cNvSpPr>
          <p:nvPr>
            <p:ph sz="quarter" idx="26" hasCustomPrompt="1"/>
          </p:nvPr>
        </p:nvSpPr>
        <p:spPr>
          <a:xfrm>
            <a:off x="515937" y="512764"/>
            <a:ext cx="5688012" cy="5508624"/>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223707919"/>
      </p:ext>
    </p:extLst>
  </p:cSld>
  <p:clrMapOvr>
    <a:masterClrMapping/>
  </p:clrMapOvr>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guide id="5" orient="horz" pos="379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3">
    <p:spTree>
      <p:nvGrpSpPr>
        <p:cNvPr id="1" name=""/>
        <p:cNvGrpSpPr/>
        <p:nvPr/>
      </p:nvGrpSpPr>
      <p:grpSpPr>
        <a:xfrm>
          <a:off x="0" y="0"/>
          <a:ext cx="0" cy="0"/>
          <a:chOff x="0" y="0"/>
          <a:chExt cx="0" cy="0"/>
        </a:xfrm>
      </p:grpSpPr>
      <p:sp>
        <p:nvSpPr>
          <p:cNvPr id="2" name="cover">
            <a:extLst>
              <a:ext uri="{FF2B5EF4-FFF2-40B4-BE49-F238E27FC236}">
                <a16:creationId xmlns:a16="http://schemas.microsoft.com/office/drawing/2014/main" id="{57C34CB1-8B5D-4769-831C-93089D9B3E68}"/>
              </a:ext>
            </a:extLst>
          </p:cNvPr>
          <p:cNvSpPr/>
          <p:nvPr userDrawn="1"/>
        </p:nvSpPr>
        <p:spPr>
          <a:xfrm>
            <a:off x="0" y="6261904"/>
            <a:ext cx="12192000" cy="59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Zástupný symbol pro obsah 2">
            <a:extLst>
              <a:ext uri="{FF2B5EF4-FFF2-40B4-BE49-F238E27FC236}">
                <a16:creationId xmlns:a16="http://schemas.microsoft.com/office/drawing/2014/main" id="{9C5CB397-FA6C-4BF8-AE8F-3946A55FED6C}"/>
              </a:ext>
            </a:extLst>
          </p:cNvPr>
          <p:cNvSpPr>
            <a:spLocks noGrp="1"/>
          </p:cNvSpPr>
          <p:nvPr>
            <p:ph sz="quarter" idx="28" hasCustomPrompt="1"/>
          </p:nvPr>
        </p:nvSpPr>
        <p:spPr>
          <a:xfrm>
            <a:off x="6311900" y="4005263"/>
            <a:ext cx="5364163" cy="23399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obsah 2">
            <a:extLst>
              <a:ext uri="{FF2B5EF4-FFF2-40B4-BE49-F238E27FC236}">
                <a16:creationId xmlns:a16="http://schemas.microsoft.com/office/drawing/2014/main" id="{7AF884C9-CD7B-4F7F-8746-B5695D0CE033}"/>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3FD46A54-E2E0-4FBE-BBD7-3F923B6C8674}"/>
              </a:ext>
            </a:extLst>
          </p:cNvPr>
          <p:cNvSpPr>
            <a:spLocks noGrp="1"/>
          </p:cNvSpPr>
          <p:nvPr>
            <p:ph sz="quarter" idx="26" hasCustomPrompt="1"/>
          </p:nvPr>
        </p:nvSpPr>
        <p:spPr>
          <a:xfrm>
            <a:off x="515937" y="512763"/>
            <a:ext cx="5688012" cy="58324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4283526089"/>
      </p:ext>
    </p:extLst>
  </p:cSld>
  <p:clrMapOvr>
    <a:masterClrMapping/>
  </p:clrMapOvr>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bullet points">
    <p:spTree>
      <p:nvGrpSpPr>
        <p:cNvPr id="1" name=""/>
        <p:cNvGrpSpPr/>
        <p:nvPr/>
      </p:nvGrpSpPr>
      <p:grpSpPr>
        <a:xfrm>
          <a:off x="0" y="0"/>
          <a:ext cx="0" cy="0"/>
          <a:chOff x="0" y="0"/>
          <a:chExt cx="0" cy="0"/>
        </a:xfrm>
      </p:grpSpPr>
      <p:sp>
        <p:nvSpPr>
          <p:cNvPr id="7" name="Zástupný symbol pro obsah 12">
            <a:extLst>
              <a:ext uri="{FF2B5EF4-FFF2-40B4-BE49-F238E27FC236}">
                <a16:creationId xmlns:a16="http://schemas.microsoft.com/office/drawing/2014/main" id="{BF85DDA7-BC06-499F-A076-CBCCDDC5BB63}"/>
              </a:ext>
            </a:extLst>
          </p:cNvPr>
          <p:cNvSpPr>
            <a:spLocks noGrp="1"/>
          </p:cNvSpPr>
          <p:nvPr>
            <p:ph sz="quarter" idx="21" hasCustomPrompt="1"/>
          </p:nvPr>
        </p:nvSpPr>
        <p:spPr>
          <a:xfrm>
            <a:off x="515939"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9" name="Zástupný symbol pro obsah 12">
            <a:extLst>
              <a:ext uri="{FF2B5EF4-FFF2-40B4-BE49-F238E27FC236}">
                <a16:creationId xmlns:a16="http://schemas.microsoft.com/office/drawing/2014/main" id="{7F0D1FBC-F1BC-4F04-8695-6730040BEA77}"/>
              </a:ext>
            </a:extLst>
          </p:cNvPr>
          <p:cNvSpPr>
            <a:spLocks noGrp="1"/>
          </p:cNvSpPr>
          <p:nvPr>
            <p:ph sz="quarter" idx="23" hasCustomPrompt="1"/>
          </p:nvPr>
        </p:nvSpPr>
        <p:spPr>
          <a:xfrm>
            <a:off x="4271168"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0" name="Zástupný symbol pro obsah 12">
            <a:extLst>
              <a:ext uri="{FF2B5EF4-FFF2-40B4-BE49-F238E27FC236}">
                <a16:creationId xmlns:a16="http://schemas.microsoft.com/office/drawing/2014/main" id="{2E10A67E-CB9E-4763-B999-4604977A2FDD}"/>
              </a:ext>
            </a:extLst>
          </p:cNvPr>
          <p:cNvSpPr>
            <a:spLocks noGrp="1"/>
          </p:cNvSpPr>
          <p:nvPr>
            <p:ph sz="quarter" idx="24" hasCustomPrompt="1"/>
          </p:nvPr>
        </p:nvSpPr>
        <p:spPr>
          <a:xfrm>
            <a:off x="8026401"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2" name="Zástupný symbol pro text 17">
            <a:extLst>
              <a:ext uri="{FF2B5EF4-FFF2-40B4-BE49-F238E27FC236}">
                <a16:creationId xmlns:a16="http://schemas.microsoft.com/office/drawing/2014/main" id="{9B2E2A96-665D-4484-8070-079906CE2D27}"/>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42C9D890-CE1F-4FF8-91AB-8F8195108A08}"/>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99880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uiExpand="1"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p:ext uri="{DCECCB84-F9BA-43D5-87BE-67443E8EF086}">
      <p15:sldGuideLst xmlns:p15="http://schemas.microsoft.com/office/powerpoint/2012/main">
        <p15:guide id="1" pos="2638">
          <p15:clr>
            <a:srgbClr val="FBAE40"/>
          </p15:clr>
        </p15:guide>
        <p15:guide id="2" orient="horz" pos="1684">
          <p15:clr>
            <a:srgbClr val="FBAE40"/>
          </p15:clr>
        </p15:guide>
        <p15:guide id="3" orient="horz" pos="3317">
          <p15:clr>
            <a:srgbClr val="FBAE40"/>
          </p15:clr>
        </p15:guide>
        <p15:guide id="4" pos="2683">
          <p15:clr>
            <a:srgbClr val="FBAE40"/>
          </p15:clr>
        </p15:guide>
        <p15:guide id="5" pos="4997">
          <p15:clr>
            <a:srgbClr val="FBAE40"/>
          </p15:clr>
        </p15:guide>
        <p15:guide id="6" pos="50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s visual content 1">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8D861661-91CD-49D4-8AD0-6C9688429114}"/>
              </a:ext>
            </a:extLst>
          </p:cNvPr>
          <p:cNvSpPr>
            <a:spLocks noGrp="1"/>
          </p:cNvSpPr>
          <p:nvPr>
            <p:ph type="body" sz="quarter" idx="27" hasCustomPrompt="1"/>
          </p:nvPr>
        </p:nvSpPr>
        <p:spPr>
          <a:xfrm>
            <a:off x="8026401"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6" name="Zástupný symbol pro obsah 2">
            <a:extLst>
              <a:ext uri="{FF2B5EF4-FFF2-40B4-BE49-F238E27FC236}">
                <a16:creationId xmlns:a16="http://schemas.microsoft.com/office/drawing/2014/main" id="{1319BC9F-BB7D-427E-A7D9-B4E01DF8B407}"/>
              </a:ext>
            </a:extLst>
          </p:cNvPr>
          <p:cNvSpPr>
            <a:spLocks noGrp="1"/>
          </p:cNvSpPr>
          <p:nvPr>
            <p:ph sz="quarter" idx="30" hasCustomPrompt="1"/>
          </p:nvPr>
        </p:nvSpPr>
        <p:spPr>
          <a:xfrm>
            <a:off x="8026403"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4" name="Zástupný symbol pro text 17">
            <a:extLst>
              <a:ext uri="{FF2B5EF4-FFF2-40B4-BE49-F238E27FC236}">
                <a16:creationId xmlns:a16="http://schemas.microsoft.com/office/drawing/2014/main" id="{D5F54D9F-73C9-4A27-BEFB-F3CBC7CFDDDE}"/>
              </a:ext>
            </a:extLst>
          </p:cNvPr>
          <p:cNvSpPr>
            <a:spLocks noGrp="1"/>
          </p:cNvSpPr>
          <p:nvPr>
            <p:ph type="body" sz="quarter" idx="26" hasCustomPrompt="1"/>
          </p:nvPr>
        </p:nvSpPr>
        <p:spPr>
          <a:xfrm>
            <a:off x="427116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1" name="Zástupný symbol pro obsah 2">
            <a:extLst>
              <a:ext uri="{FF2B5EF4-FFF2-40B4-BE49-F238E27FC236}">
                <a16:creationId xmlns:a16="http://schemas.microsoft.com/office/drawing/2014/main" id="{E1958B0F-9BA9-4589-BB80-95A7971DB0AA}"/>
              </a:ext>
            </a:extLst>
          </p:cNvPr>
          <p:cNvSpPr>
            <a:spLocks noGrp="1"/>
          </p:cNvSpPr>
          <p:nvPr>
            <p:ph sz="quarter" idx="29" hasCustomPrompt="1"/>
          </p:nvPr>
        </p:nvSpPr>
        <p:spPr>
          <a:xfrm>
            <a:off x="4271170"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51593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0" name="Zástupný symbol pro obsah 2">
            <a:extLst>
              <a:ext uri="{FF2B5EF4-FFF2-40B4-BE49-F238E27FC236}">
                <a16:creationId xmlns:a16="http://schemas.microsoft.com/office/drawing/2014/main" id="{16A2F10F-DAB5-4612-B149-93E1A4216FA1}"/>
              </a:ext>
            </a:extLst>
          </p:cNvPr>
          <p:cNvSpPr>
            <a:spLocks noGrp="1"/>
          </p:cNvSpPr>
          <p:nvPr>
            <p:ph sz="quarter" idx="28" hasCustomPrompt="1"/>
          </p:nvPr>
        </p:nvSpPr>
        <p:spPr>
          <a:xfrm>
            <a:off x="515937"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A73516F8-F888-4A5E-BA52-D5674B2ED04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3" name="Nadpis 1">
            <a:extLst>
              <a:ext uri="{FF2B5EF4-FFF2-40B4-BE49-F238E27FC236}">
                <a16:creationId xmlns:a16="http://schemas.microsoft.com/office/drawing/2014/main" id="{7EA78866-B3AD-4146-A4D1-44429205DFE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295925341"/>
      </p:ext>
    </p:extLst>
  </p:cSld>
  <p:clrMapOvr>
    <a:masterClrMapping/>
  </p:clrMapOvr>
  <p:extLst>
    <p:ext uri="{DCECCB84-F9BA-43D5-87BE-67443E8EF086}">
      <p15:sldGuideLst xmlns:p15="http://schemas.microsoft.com/office/powerpoint/2012/main">
        <p15:guide id="1" orient="horz" pos="1321">
          <p15:clr>
            <a:srgbClr val="FBAE40"/>
          </p15:clr>
        </p15:guide>
        <p15:guide id="2" orient="horz" pos="3249">
          <p15:clr>
            <a:srgbClr val="FBAE40"/>
          </p15:clr>
        </p15:guide>
        <p15:guide id="3" orient="horz" pos="3317">
          <p15:clr>
            <a:srgbClr val="FBAE40"/>
          </p15:clr>
        </p15:guide>
        <p15:guide id="4" pos="2638">
          <p15:clr>
            <a:srgbClr val="FBAE40"/>
          </p15:clr>
        </p15:guide>
        <p15:guide id="5" pos="2683">
          <p15:clr>
            <a:srgbClr val="FBAE40"/>
          </p15:clr>
        </p15:guide>
        <p15:guide id="6" pos="4997">
          <p15:clr>
            <a:srgbClr val="FBAE40"/>
          </p15:clr>
        </p15:guide>
        <p15:guide id="7" pos="5042">
          <p15:clr>
            <a:srgbClr val="FBAE40"/>
          </p15:clr>
        </p15:guide>
        <p15:guide id="8" orient="horz" pos="358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columns visual content 2">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796276C2-D6FF-42BF-90AD-52C6DFB66E92}"/>
              </a:ext>
            </a:extLst>
          </p:cNvPr>
          <p:cNvSpPr>
            <a:spLocks noGrp="1"/>
          </p:cNvSpPr>
          <p:nvPr>
            <p:ph type="body" sz="quarter" idx="27" hasCustomPrompt="1"/>
          </p:nvPr>
        </p:nvSpPr>
        <p:spPr>
          <a:xfrm>
            <a:off x="7912103"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6" name="Zástupný symbol pro obsah 2">
            <a:extLst>
              <a:ext uri="{FF2B5EF4-FFF2-40B4-BE49-F238E27FC236}">
                <a16:creationId xmlns:a16="http://schemas.microsoft.com/office/drawing/2014/main" id="{AD53FB7C-A48F-42DE-81D1-B4ED410A60D2}"/>
              </a:ext>
            </a:extLst>
          </p:cNvPr>
          <p:cNvSpPr>
            <a:spLocks noGrp="1"/>
          </p:cNvSpPr>
          <p:nvPr>
            <p:ph sz="quarter" idx="30" hasCustomPrompt="1"/>
          </p:nvPr>
        </p:nvSpPr>
        <p:spPr>
          <a:xfrm>
            <a:off x="8022038"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CD2E8977-0F95-4041-B8E5-439B709A84A7}"/>
              </a:ext>
            </a:extLst>
          </p:cNvPr>
          <p:cNvSpPr>
            <a:spLocks noGrp="1"/>
          </p:cNvSpPr>
          <p:nvPr>
            <p:ph type="body" sz="quarter" idx="26" hasCustomPrompt="1"/>
          </p:nvPr>
        </p:nvSpPr>
        <p:spPr>
          <a:xfrm>
            <a:off x="4156870"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4" name="Zástupný symbol pro obsah 2">
            <a:extLst>
              <a:ext uri="{FF2B5EF4-FFF2-40B4-BE49-F238E27FC236}">
                <a16:creationId xmlns:a16="http://schemas.microsoft.com/office/drawing/2014/main" id="{5A50288A-50F5-47F8-8F53-09A002E14860}"/>
              </a:ext>
            </a:extLst>
          </p:cNvPr>
          <p:cNvSpPr>
            <a:spLocks noGrp="1"/>
          </p:cNvSpPr>
          <p:nvPr>
            <p:ph sz="quarter" idx="29" hasCustomPrompt="1"/>
          </p:nvPr>
        </p:nvSpPr>
        <p:spPr>
          <a:xfrm>
            <a:off x="4266803"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401637"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3" name="Zástupný symbol pro obsah 2">
            <a:extLst>
              <a:ext uri="{FF2B5EF4-FFF2-40B4-BE49-F238E27FC236}">
                <a16:creationId xmlns:a16="http://schemas.microsoft.com/office/drawing/2014/main" id="{B562FCE0-9C1D-4C57-887B-54E5A62632A6}"/>
              </a:ext>
            </a:extLst>
          </p:cNvPr>
          <p:cNvSpPr>
            <a:spLocks noGrp="1"/>
          </p:cNvSpPr>
          <p:nvPr>
            <p:ph sz="quarter" idx="28" hasCustomPrompt="1"/>
          </p:nvPr>
        </p:nvSpPr>
        <p:spPr>
          <a:xfrm>
            <a:off x="515937"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7E91B46-344C-4C13-9D63-D1046BDA599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E69F09DA-763C-49E1-B134-FBC8EF5DA6A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998125773"/>
      </p:ext>
    </p:extLst>
  </p:cSld>
  <p:clrMapOvr>
    <a:masterClrMapping/>
  </p:clrMapOvr>
  <p:extLst>
    <p:ext uri="{DCECCB84-F9BA-43D5-87BE-67443E8EF086}">
      <p15:sldGuideLst xmlns:p15="http://schemas.microsoft.com/office/powerpoint/2012/main">
        <p15:guide id="1" orient="horz" pos="1321">
          <p15:clr>
            <a:srgbClr val="FBAE40"/>
          </p15:clr>
        </p15:guide>
        <p15:guide id="2" orient="horz" pos="2704">
          <p15:clr>
            <a:srgbClr val="FBAE40"/>
          </p15:clr>
        </p15:guide>
        <p15:guide id="3" orient="horz" pos="2863">
          <p15:clr>
            <a:srgbClr val="FBAE40"/>
          </p15:clr>
        </p15:guide>
        <p15:guide id="4" orient="horz" pos="3294">
          <p15:clr>
            <a:srgbClr val="FBAE40"/>
          </p15:clr>
        </p15:guide>
        <p15:guide id="5" pos="2638">
          <p15:clr>
            <a:srgbClr val="FBAE40"/>
          </p15:clr>
        </p15:guide>
        <p15:guide id="6" pos="2683">
          <p15:clr>
            <a:srgbClr val="FBAE40"/>
          </p15:clr>
        </p15:guide>
        <p15:guide id="7" pos="4997">
          <p15:clr>
            <a:srgbClr val="FBAE40"/>
          </p15:clr>
        </p15:guide>
        <p15:guide id="8" pos="504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columns bullet points">
    <p:spTree>
      <p:nvGrpSpPr>
        <p:cNvPr id="1" name=""/>
        <p:cNvGrpSpPr/>
        <p:nvPr/>
      </p:nvGrpSpPr>
      <p:grpSpPr>
        <a:xfrm>
          <a:off x="0" y="0"/>
          <a:ext cx="0" cy="0"/>
          <a:chOff x="0" y="0"/>
          <a:chExt cx="0" cy="0"/>
        </a:xfrm>
      </p:grpSpPr>
      <p:sp>
        <p:nvSpPr>
          <p:cNvPr id="27" name="Zástupný symbol pro obsah 12">
            <a:extLst>
              <a:ext uri="{FF2B5EF4-FFF2-40B4-BE49-F238E27FC236}">
                <a16:creationId xmlns:a16="http://schemas.microsoft.com/office/drawing/2014/main" id="{DD85932F-CB46-4C5A-B086-903242129F28}"/>
              </a:ext>
            </a:extLst>
          </p:cNvPr>
          <p:cNvSpPr>
            <a:spLocks noGrp="1"/>
          </p:cNvSpPr>
          <p:nvPr>
            <p:ph sz="quarter" idx="33" hasCustomPrompt="1"/>
          </p:nvPr>
        </p:nvSpPr>
        <p:spPr>
          <a:xfrm>
            <a:off x="9119920"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6" name="Zástupný symbol pro obsah 12">
            <a:extLst>
              <a:ext uri="{FF2B5EF4-FFF2-40B4-BE49-F238E27FC236}">
                <a16:creationId xmlns:a16="http://schemas.microsoft.com/office/drawing/2014/main" id="{C2B0512E-1D2C-47EC-AC0F-9F178621BA35}"/>
              </a:ext>
            </a:extLst>
          </p:cNvPr>
          <p:cNvSpPr>
            <a:spLocks noGrp="1"/>
          </p:cNvSpPr>
          <p:nvPr>
            <p:ph sz="quarter" idx="32" hasCustomPrompt="1"/>
          </p:nvPr>
        </p:nvSpPr>
        <p:spPr>
          <a:xfrm>
            <a:off x="6251927"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5" name="Zástupný symbol pro obsah 12">
            <a:extLst>
              <a:ext uri="{FF2B5EF4-FFF2-40B4-BE49-F238E27FC236}">
                <a16:creationId xmlns:a16="http://schemas.microsoft.com/office/drawing/2014/main" id="{58A94D84-A7FD-40B7-9DEC-B3ABC99F99FE}"/>
              </a:ext>
            </a:extLst>
          </p:cNvPr>
          <p:cNvSpPr>
            <a:spLocks noGrp="1"/>
          </p:cNvSpPr>
          <p:nvPr>
            <p:ph sz="quarter" idx="31" hasCustomPrompt="1"/>
          </p:nvPr>
        </p:nvSpPr>
        <p:spPr>
          <a:xfrm>
            <a:off x="3383933"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4" name="Zástupný symbol pro obsah 12">
            <a:extLst>
              <a:ext uri="{FF2B5EF4-FFF2-40B4-BE49-F238E27FC236}">
                <a16:creationId xmlns:a16="http://schemas.microsoft.com/office/drawing/2014/main" id="{BA45E6E4-3A25-40D3-B992-27FA25B73F24}"/>
              </a:ext>
            </a:extLst>
          </p:cNvPr>
          <p:cNvSpPr>
            <a:spLocks noGrp="1"/>
          </p:cNvSpPr>
          <p:nvPr>
            <p:ph sz="quarter" idx="21" hasCustomPrompt="1"/>
          </p:nvPr>
        </p:nvSpPr>
        <p:spPr>
          <a:xfrm>
            <a:off x="515939"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8" name="Zástupný symbol pro text 17">
            <a:extLst>
              <a:ext uri="{FF2B5EF4-FFF2-40B4-BE49-F238E27FC236}">
                <a16:creationId xmlns:a16="http://schemas.microsoft.com/office/drawing/2014/main" id="{0B1A0314-6807-4581-83B1-557237A890E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3517934-9E61-4DA3-89B1-F903C093D84E}"/>
              </a:ext>
            </a:extLst>
          </p:cNvPr>
          <p:cNvSpPr>
            <a:spLocks noGrp="1"/>
          </p:cNvSpPr>
          <p:nvPr>
            <p:ph type="title" hasCustomPrompt="1"/>
          </p:nvPr>
        </p:nvSpPr>
        <p:spPr>
          <a:xfrm>
            <a:off x="400051"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65153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1" end="1"/>
                                            </p:txEl>
                                          </p:spTgt>
                                        </p:tgtEl>
                                        <p:attrNameLst>
                                          <p:attrName>style.visibility</p:attrName>
                                        </p:attrNameLst>
                                      </p:cBhvr>
                                      <p:to>
                                        <p:strVal val="visible"/>
                                      </p:to>
                                    </p:set>
                                    <p:animEffect transition="in" filter="fade">
                                      <p:cBhvr>
                                        <p:cTn id="32" dur="500"/>
                                        <p:tgtEl>
                                          <p:spTgt spid="2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2" end="2"/>
                                            </p:txEl>
                                          </p:spTgt>
                                        </p:tgtEl>
                                        <p:attrNameLst>
                                          <p:attrName>style.visibility</p:attrName>
                                        </p:attrNameLst>
                                      </p:cBhvr>
                                      <p:to>
                                        <p:strVal val="visible"/>
                                      </p:to>
                                    </p:set>
                                    <p:animEffect transition="in" filter="fade">
                                      <p:cBhvr>
                                        <p:cTn id="35" dur="500"/>
                                        <p:tgtEl>
                                          <p:spTgt spid="2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500"/>
                                        <p:tgtEl>
                                          <p:spTgt spid="27">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1" end="1"/>
                                            </p:txEl>
                                          </p:spTgt>
                                        </p:tgtEl>
                                        <p:attrNameLst>
                                          <p:attrName>style.visibility</p:attrName>
                                        </p:attrNameLst>
                                      </p:cBhvr>
                                      <p:to>
                                        <p:strVal val="visible"/>
                                      </p:to>
                                    </p:set>
                                    <p:animEffect transition="in" filter="fade">
                                      <p:cBhvr>
                                        <p:cTn id="43" dur="500"/>
                                        <p:tgtEl>
                                          <p:spTgt spid="27">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xEl>
                                              <p:pRg st="2" end="2"/>
                                            </p:txEl>
                                          </p:spTgt>
                                        </p:tgtEl>
                                        <p:attrNameLst>
                                          <p:attrName>style.visibility</p:attrName>
                                        </p:attrNameLst>
                                      </p:cBhvr>
                                      <p:to>
                                        <p:strVal val="visible"/>
                                      </p:to>
                                    </p:set>
                                    <p:animEffect transition="in" filter="fade">
                                      <p:cBhvr>
                                        <p:cTn id="46"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6" grpId="0" uiExpand="1"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5" grpId="0" uiExpand="1"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4" grpId="0" uiExpand="1"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pos="1935">
          <p15:clr>
            <a:srgbClr val="FBAE40"/>
          </p15:clr>
        </p15:guide>
        <p15:guide id="2" orient="horz" pos="1684">
          <p15:clr>
            <a:srgbClr val="FBAE40"/>
          </p15:clr>
        </p15:guide>
        <p15:guide id="3" orient="horz" pos="3317">
          <p15:clr>
            <a:srgbClr val="FBAE40"/>
          </p15:clr>
        </p15:guide>
        <p15:guide id="4" pos="2139">
          <p15:clr>
            <a:srgbClr val="FBAE40"/>
          </p15:clr>
        </p15:guide>
        <p15:guide id="5" pos="3749">
          <p15:clr>
            <a:srgbClr val="FBAE40"/>
          </p15:clr>
        </p15:guide>
        <p15:guide id="6" pos="3931">
          <p15:clr>
            <a:srgbClr val="FBAE40"/>
          </p15:clr>
        </p15:guide>
        <p15:guide id="7" pos="5541">
          <p15:clr>
            <a:srgbClr val="FBAE40"/>
          </p15:clr>
        </p15:guide>
        <p15:guide id="8" pos="57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2">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2" name="TextovéPole 11">
            <a:extLst>
              <a:ext uri="{FF2B5EF4-FFF2-40B4-BE49-F238E27FC236}">
                <a16:creationId xmlns:a16="http://schemas.microsoft.com/office/drawing/2014/main" id="{F9377EF2-92CF-4E9E-9778-0249B97F9A99}"/>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noProof="0">
                <a:solidFill>
                  <a:schemeClr val="bg1"/>
                </a:solidFill>
                <a:latin typeface="+mj-lt"/>
              </a:rPr>
              <a:t>Visit us at www.ysoft.com </a:t>
            </a:r>
          </a:p>
        </p:txBody>
      </p:sp>
      <p:sp>
        <p:nvSpPr>
          <p:cNvPr id="8" name="Zástupný symbol pro text 17">
            <a:extLst>
              <a:ext uri="{FF2B5EF4-FFF2-40B4-BE49-F238E27FC236}">
                <a16:creationId xmlns:a16="http://schemas.microsoft.com/office/drawing/2014/main" id="{D1E5DC7E-F3D8-469A-8C19-85B4CC5782BC}"/>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Presenter Name</a:t>
            </a:r>
          </a:p>
        </p:txBody>
      </p:sp>
      <p:sp>
        <p:nvSpPr>
          <p:cNvPr id="10" name="Nadpis 1">
            <a:extLst>
              <a:ext uri="{FF2B5EF4-FFF2-40B4-BE49-F238E27FC236}">
                <a16:creationId xmlns:a16="http://schemas.microsoft.com/office/drawing/2014/main" id="{DEDEB30F-F62E-4A05-8BF7-589E26575C92}"/>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Write your own ending</a:t>
            </a:r>
          </a:p>
        </p:txBody>
      </p:sp>
    </p:spTree>
    <p:extLst>
      <p:ext uri="{BB962C8B-B14F-4D97-AF65-F5344CB8AC3E}">
        <p14:creationId xmlns:p14="http://schemas.microsoft.com/office/powerpoint/2010/main" val="24668361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columns text &amp; visual content">
    <p:spTree>
      <p:nvGrpSpPr>
        <p:cNvPr id="1" name=""/>
        <p:cNvGrpSpPr/>
        <p:nvPr/>
      </p:nvGrpSpPr>
      <p:grpSpPr>
        <a:xfrm>
          <a:off x="0" y="0"/>
          <a:ext cx="0" cy="0"/>
          <a:chOff x="0" y="0"/>
          <a:chExt cx="0" cy="0"/>
        </a:xfrm>
      </p:grpSpPr>
      <p:sp>
        <p:nvSpPr>
          <p:cNvPr id="27" name="Zástupný symbol pro text 17">
            <a:extLst>
              <a:ext uri="{FF2B5EF4-FFF2-40B4-BE49-F238E27FC236}">
                <a16:creationId xmlns:a16="http://schemas.microsoft.com/office/drawing/2014/main" id="{2D2CE595-D80A-4AF2-9DBF-0E54D433C158}"/>
              </a:ext>
            </a:extLst>
          </p:cNvPr>
          <p:cNvSpPr>
            <a:spLocks noGrp="1"/>
          </p:cNvSpPr>
          <p:nvPr>
            <p:ph type="body" sz="quarter" idx="37" hasCustomPrompt="1"/>
          </p:nvPr>
        </p:nvSpPr>
        <p:spPr>
          <a:xfrm>
            <a:off x="899724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28" name="Zástupný symbol pro text 17">
            <a:extLst>
              <a:ext uri="{FF2B5EF4-FFF2-40B4-BE49-F238E27FC236}">
                <a16:creationId xmlns:a16="http://schemas.microsoft.com/office/drawing/2014/main" id="{CA67367D-E15F-46C7-AE4F-CA8709A8A321}"/>
              </a:ext>
            </a:extLst>
          </p:cNvPr>
          <p:cNvSpPr>
            <a:spLocks noGrp="1"/>
          </p:cNvSpPr>
          <p:nvPr>
            <p:ph type="body" sz="quarter" idx="38" hasCustomPrompt="1"/>
          </p:nvPr>
        </p:nvSpPr>
        <p:spPr>
          <a:xfrm>
            <a:off x="8997244"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20" name="Zástupný symbol pro obsah 2">
            <a:extLst>
              <a:ext uri="{FF2B5EF4-FFF2-40B4-BE49-F238E27FC236}">
                <a16:creationId xmlns:a16="http://schemas.microsoft.com/office/drawing/2014/main" id="{9F98C044-B7F9-44EE-8774-91B0F5FE1189}"/>
              </a:ext>
            </a:extLst>
          </p:cNvPr>
          <p:cNvSpPr>
            <a:spLocks noGrp="1"/>
          </p:cNvSpPr>
          <p:nvPr>
            <p:ph sz="quarter" idx="45" hasCustomPrompt="1"/>
          </p:nvPr>
        </p:nvSpPr>
        <p:spPr>
          <a:xfrm>
            <a:off x="912018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9" name="Zástupný symbol pro text 17">
            <a:extLst>
              <a:ext uri="{FF2B5EF4-FFF2-40B4-BE49-F238E27FC236}">
                <a16:creationId xmlns:a16="http://schemas.microsoft.com/office/drawing/2014/main" id="{D65DF3A2-5147-47F4-9B8D-867BB3AE3D44}"/>
              </a:ext>
            </a:extLst>
          </p:cNvPr>
          <p:cNvSpPr>
            <a:spLocks noGrp="1"/>
          </p:cNvSpPr>
          <p:nvPr>
            <p:ph type="body" sz="quarter" idx="39" hasCustomPrompt="1"/>
          </p:nvPr>
        </p:nvSpPr>
        <p:spPr>
          <a:xfrm>
            <a:off x="6132041"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0" name="Zástupný symbol pro text 17">
            <a:extLst>
              <a:ext uri="{FF2B5EF4-FFF2-40B4-BE49-F238E27FC236}">
                <a16:creationId xmlns:a16="http://schemas.microsoft.com/office/drawing/2014/main" id="{675C1122-C816-496E-A0B3-EF1D5FF35747}"/>
              </a:ext>
            </a:extLst>
          </p:cNvPr>
          <p:cNvSpPr>
            <a:spLocks noGrp="1"/>
          </p:cNvSpPr>
          <p:nvPr>
            <p:ph type="body" sz="quarter" idx="40" hasCustomPrompt="1"/>
          </p:nvPr>
        </p:nvSpPr>
        <p:spPr>
          <a:xfrm>
            <a:off x="6132040"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9" name="Zástupný symbol pro obsah 2">
            <a:extLst>
              <a:ext uri="{FF2B5EF4-FFF2-40B4-BE49-F238E27FC236}">
                <a16:creationId xmlns:a16="http://schemas.microsoft.com/office/drawing/2014/main" id="{FE8ED94C-3F3F-4D03-950F-9C9E1A9393EB}"/>
              </a:ext>
            </a:extLst>
          </p:cNvPr>
          <p:cNvSpPr>
            <a:spLocks noGrp="1"/>
          </p:cNvSpPr>
          <p:nvPr>
            <p:ph sz="quarter" idx="44" hasCustomPrompt="1"/>
          </p:nvPr>
        </p:nvSpPr>
        <p:spPr>
          <a:xfrm>
            <a:off x="6253450"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1" name="Zástupný symbol pro text 17">
            <a:extLst>
              <a:ext uri="{FF2B5EF4-FFF2-40B4-BE49-F238E27FC236}">
                <a16:creationId xmlns:a16="http://schemas.microsoft.com/office/drawing/2014/main" id="{7AF5DF83-CD6E-4029-AF69-D1AE3EFF813D}"/>
              </a:ext>
            </a:extLst>
          </p:cNvPr>
          <p:cNvSpPr>
            <a:spLocks noGrp="1"/>
          </p:cNvSpPr>
          <p:nvPr>
            <p:ph type="body" sz="quarter" idx="41" hasCustomPrompt="1"/>
          </p:nvPr>
        </p:nvSpPr>
        <p:spPr>
          <a:xfrm>
            <a:off x="327636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2" name="Zástupný symbol pro text 17">
            <a:extLst>
              <a:ext uri="{FF2B5EF4-FFF2-40B4-BE49-F238E27FC236}">
                <a16:creationId xmlns:a16="http://schemas.microsoft.com/office/drawing/2014/main" id="{4397F5A9-C042-4447-8544-15624AB3B75B}"/>
              </a:ext>
            </a:extLst>
          </p:cNvPr>
          <p:cNvSpPr>
            <a:spLocks noGrp="1"/>
          </p:cNvSpPr>
          <p:nvPr>
            <p:ph type="body" sz="quarter" idx="42" hasCustomPrompt="1"/>
          </p:nvPr>
        </p:nvSpPr>
        <p:spPr>
          <a:xfrm>
            <a:off x="3276361"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8" name="Zástupný symbol pro obsah 2">
            <a:extLst>
              <a:ext uri="{FF2B5EF4-FFF2-40B4-BE49-F238E27FC236}">
                <a16:creationId xmlns:a16="http://schemas.microsoft.com/office/drawing/2014/main" id="{7AC8391F-B27B-4223-875E-C13B75FFA42F}"/>
              </a:ext>
            </a:extLst>
          </p:cNvPr>
          <p:cNvSpPr>
            <a:spLocks noGrp="1"/>
          </p:cNvSpPr>
          <p:nvPr>
            <p:ph sz="quarter" idx="43" hasCustomPrompt="1"/>
          </p:nvPr>
        </p:nvSpPr>
        <p:spPr>
          <a:xfrm>
            <a:off x="3395663"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8F9DDFC-D71F-4A42-A468-9D222534D437}"/>
              </a:ext>
            </a:extLst>
          </p:cNvPr>
          <p:cNvSpPr>
            <a:spLocks noGrp="1"/>
          </p:cNvSpPr>
          <p:nvPr>
            <p:ph type="body" sz="quarter" idx="26" hasCustomPrompt="1"/>
          </p:nvPr>
        </p:nvSpPr>
        <p:spPr>
          <a:xfrm>
            <a:off x="401637"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endParaRPr lang="en-US" noProof="0"/>
          </a:p>
        </p:txBody>
      </p:sp>
      <p:sp>
        <p:nvSpPr>
          <p:cNvPr id="6" name="Zástupný symbol pro text 17">
            <a:extLst>
              <a:ext uri="{FF2B5EF4-FFF2-40B4-BE49-F238E27FC236}">
                <a16:creationId xmlns:a16="http://schemas.microsoft.com/office/drawing/2014/main" id="{828A5C3B-F18D-435F-8099-281897160267}"/>
              </a:ext>
            </a:extLst>
          </p:cNvPr>
          <p:cNvSpPr>
            <a:spLocks noGrp="1"/>
          </p:cNvSpPr>
          <p:nvPr>
            <p:ph type="body" sz="quarter" idx="15" hasCustomPrompt="1"/>
          </p:nvPr>
        </p:nvSpPr>
        <p:spPr>
          <a:xfrm>
            <a:off x="401637"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7" name="Zástupný symbol pro obsah 2">
            <a:extLst>
              <a:ext uri="{FF2B5EF4-FFF2-40B4-BE49-F238E27FC236}">
                <a16:creationId xmlns:a16="http://schemas.microsoft.com/office/drawing/2014/main" id="{89693D84-4C56-458B-8A8D-8CD0AA596799}"/>
              </a:ext>
            </a:extLst>
          </p:cNvPr>
          <p:cNvSpPr>
            <a:spLocks noGrp="1"/>
          </p:cNvSpPr>
          <p:nvPr>
            <p:ph sz="quarter" idx="28" hasCustomPrompt="1"/>
          </p:nvPr>
        </p:nvSpPr>
        <p:spPr>
          <a:xfrm>
            <a:off x="51593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4" name="Zástupný symbol pro text 17">
            <a:extLst>
              <a:ext uri="{FF2B5EF4-FFF2-40B4-BE49-F238E27FC236}">
                <a16:creationId xmlns:a16="http://schemas.microsoft.com/office/drawing/2014/main" id="{F266E1B7-B1A6-4BA5-812F-53864EF6C9A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5" name="Nadpis 1">
            <a:extLst>
              <a:ext uri="{FF2B5EF4-FFF2-40B4-BE49-F238E27FC236}">
                <a16:creationId xmlns:a16="http://schemas.microsoft.com/office/drawing/2014/main" id="{A25BEC6A-2C64-466C-8767-8BCAEE4DD3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4055717121"/>
      </p:ext>
    </p:extLst>
  </p:cSld>
  <p:clrMapOvr>
    <a:masterClrMapping/>
  </p:clrMapOvr>
  <p:extLst>
    <p:ext uri="{DCECCB84-F9BA-43D5-87BE-67443E8EF086}">
      <p15:sldGuideLst xmlns:p15="http://schemas.microsoft.com/office/powerpoint/2012/main">
        <p15:guide id="1" pos="2139">
          <p15:clr>
            <a:srgbClr val="FBAE40"/>
          </p15:clr>
        </p15:guide>
        <p15:guide id="2" pos="3931">
          <p15:clr>
            <a:srgbClr val="FBAE40"/>
          </p15:clr>
        </p15:guide>
        <p15:guide id="3" pos="5745">
          <p15:clr>
            <a:srgbClr val="FBAE40"/>
          </p15:clr>
        </p15:guide>
        <p15:guide id="4" orient="horz" pos="2205">
          <p15:clr>
            <a:srgbClr val="FBAE40"/>
          </p15:clr>
        </p15:guide>
        <p15:guide id="5" orient="horz" pos="3226">
          <p15:clr>
            <a:srgbClr val="FBAE40"/>
          </p15:clr>
        </p15:guide>
        <p15:guide id="6" pos="1935">
          <p15:clr>
            <a:srgbClr val="FBAE40"/>
          </p15:clr>
        </p15:guide>
        <p15:guide id="7" pos="3749">
          <p15:clr>
            <a:srgbClr val="FBAE40"/>
          </p15:clr>
        </p15:guide>
        <p15:guide id="8" pos="554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8" name="Obrázek 7">
            <a:extLst>
              <a:ext uri="{FF2B5EF4-FFF2-40B4-BE49-F238E27FC236}">
                <a16:creationId xmlns:a16="http://schemas.microsoft.com/office/drawing/2014/main" id="{9D495E1D-1F4E-4C3C-87AF-F6437AE5A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1733" y="5495925"/>
            <a:ext cx="1970618" cy="682137"/>
          </a:xfrm>
          <a:prstGeom prst="rect">
            <a:avLst/>
          </a:prstGeom>
        </p:spPr>
      </p:pic>
      <p:sp>
        <p:nvSpPr>
          <p:cNvPr id="9" name="TextovéPole 8">
            <a:extLst>
              <a:ext uri="{FF2B5EF4-FFF2-40B4-BE49-F238E27FC236}">
                <a16:creationId xmlns:a16="http://schemas.microsoft.com/office/drawing/2014/main" id="{812F9AB0-AA02-4354-B43E-22D2368383B9}"/>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A1154D36-A8F6-4422-922D-57CD7F729E39}"/>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FC9AECDE-D2C4-4B21-A1BE-18903B1CC305}"/>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A9FC8BDB-D988-45DB-93F6-D01AE9DF061A}"/>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FB427A86-3A3C-4334-A0F3-BA8D0E70902C}"/>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1381613531"/>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8" name="Obrázek 7">
            <a:extLst>
              <a:ext uri="{FF2B5EF4-FFF2-40B4-BE49-F238E27FC236}">
                <a16:creationId xmlns:a16="http://schemas.microsoft.com/office/drawing/2014/main" id="{9D495E1D-1F4E-4C3C-87AF-F6437AE5A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1733" y="5495925"/>
            <a:ext cx="1970618" cy="682137"/>
          </a:xfrm>
          <a:prstGeom prst="rect">
            <a:avLst/>
          </a:prstGeom>
        </p:spPr>
      </p:pic>
      <p:sp>
        <p:nvSpPr>
          <p:cNvPr id="7" name="Zástupný symbol pro text 17">
            <a:extLst>
              <a:ext uri="{FF2B5EF4-FFF2-40B4-BE49-F238E27FC236}">
                <a16:creationId xmlns:a16="http://schemas.microsoft.com/office/drawing/2014/main" id="{21B501EA-4689-45AA-BA2A-8C66108D121F}"/>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9" name="Zástupný symbol pro text 17">
            <a:extLst>
              <a:ext uri="{FF2B5EF4-FFF2-40B4-BE49-F238E27FC236}">
                <a16:creationId xmlns:a16="http://schemas.microsoft.com/office/drawing/2014/main" id="{9F12C621-D6CE-465C-9481-F9C60801C815}"/>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0" name="Zástupný symbol pro text 17">
            <a:extLst>
              <a:ext uri="{FF2B5EF4-FFF2-40B4-BE49-F238E27FC236}">
                <a16:creationId xmlns:a16="http://schemas.microsoft.com/office/drawing/2014/main" id="{DE8021FE-0319-4124-AC06-67B25D03C375}"/>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1" name="Nadpis 1">
            <a:extLst>
              <a:ext uri="{FF2B5EF4-FFF2-40B4-BE49-F238E27FC236}">
                <a16:creationId xmlns:a16="http://schemas.microsoft.com/office/drawing/2014/main" id="{76A7B17B-B8D0-46A9-A69A-0C17DFC3DE68}"/>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308543277"/>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7">
            <a:extLst>
              <a:ext uri="{FF2B5EF4-FFF2-40B4-BE49-F238E27FC236}">
                <a16:creationId xmlns:a16="http://schemas.microsoft.com/office/drawing/2014/main" id="{4DE58762-0F7F-4785-8CB6-29EEDF042A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1733" y="5495925"/>
            <a:ext cx="1970618" cy="682137"/>
          </a:xfrm>
          <a:prstGeom prst="rect">
            <a:avLst/>
          </a:prstGeom>
        </p:spPr>
      </p:pic>
    </p:spTree>
    <p:extLst>
      <p:ext uri="{BB962C8B-B14F-4D97-AF65-F5344CB8AC3E}">
        <p14:creationId xmlns:p14="http://schemas.microsoft.com/office/powerpoint/2010/main" val="38307972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25C7CC0-F786-41E4-B830-51D797A6B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1624" y="5470020"/>
            <a:ext cx="1736922" cy="625292"/>
          </a:xfrm>
          <a:prstGeom prst="rect">
            <a:avLst/>
          </a:prstGeom>
        </p:spPr>
      </p:pic>
      <p:sp>
        <p:nvSpPr>
          <p:cNvPr id="8" name="TextovéPole 7">
            <a:extLst>
              <a:ext uri="{FF2B5EF4-FFF2-40B4-BE49-F238E27FC236}">
                <a16:creationId xmlns:a16="http://schemas.microsoft.com/office/drawing/2014/main" id="{CA6E887F-7843-4077-B04F-C4A76D574276}"/>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3CA6EA9A-E44B-4B5A-BBBC-72CC12F9B5F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580F25BF-5C2D-488D-AD0D-0DEBB24DFB1E}"/>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DB179696-E058-433D-873B-145535615F01}"/>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3E4F46A2-D135-4D82-938E-79E99DCA367A}"/>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50209707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25C7CC0-F786-41E4-B830-51D797A6B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1624" y="5470020"/>
            <a:ext cx="1736922" cy="625292"/>
          </a:xfrm>
          <a:prstGeom prst="rect">
            <a:avLst/>
          </a:prstGeom>
        </p:spPr>
      </p:pic>
      <p:sp>
        <p:nvSpPr>
          <p:cNvPr id="8" name="Zástupný symbol pro text 17">
            <a:extLst>
              <a:ext uri="{FF2B5EF4-FFF2-40B4-BE49-F238E27FC236}">
                <a16:creationId xmlns:a16="http://schemas.microsoft.com/office/drawing/2014/main" id="{2CD95DB0-E9AB-4367-A705-0808D0D5ACD2}"/>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A8B39E6B-0148-49CD-AAFF-A192B93C80E4}"/>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6D15A174-13C3-477D-ADEF-7D779E86FE9E}"/>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898A1A77-99AC-4A93-B043-CB82206C7B76}"/>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914343550"/>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206DB3EB-74CE-4EDA-A267-D4CC335D17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1624" y="5470020"/>
            <a:ext cx="1736922" cy="625292"/>
          </a:xfrm>
          <a:prstGeom prst="rect">
            <a:avLst/>
          </a:prstGeom>
        </p:spPr>
      </p:pic>
    </p:spTree>
    <p:extLst>
      <p:ext uri="{BB962C8B-B14F-4D97-AF65-F5344CB8AC3E}">
        <p14:creationId xmlns:p14="http://schemas.microsoft.com/office/powerpoint/2010/main" val="396462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6F604CC5-8C58-47D8-B536-BC78F98AB6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7164" y="5472013"/>
            <a:ext cx="3195270" cy="626400"/>
          </a:xfrm>
          <a:prstGeom prst="rect">
            <a:avLst/>
          </a:prstGeom>
        </p:spPr>
      </p:pic>
      <p:sp>
        <p:nvSpPr>
          <p:cNvPr id="8" name="TextovéPole 7">
            <a:extLst>
              <a:ext uri="{FF2B5EF4-FFF2-40B4-BE49-F238E27FC236}">
                <a16:creationId xmlns:a16="http://schemas.microsoft.com/office/drawing/2014/main" id="{F617BB95-210A-4448-B002-BE96EFF914E8}"/>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34303BB6-D849-4BB7-A42D-EEF7C7E8066E}"/>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C58B20F2-5C9A-4726-8810-2890413A1B1F}"/>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94B6B9B5-95D5-4F04-ACD4-73D208B8F9C5}"/>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AF552D64-AB1B-4E6B-BA6D-FC92E0C1DCC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23683399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6F604CC5-8C58-47D8-B536-BC78F98AB6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7164" y="5472013"/>
            <a:ext cx="3195270" cy="626400"/>
          </a:xfrm>
          <a:prstGeom prst="rect">
            <a:avLst/>
          </a:prstGeom>
        </p:spPr>
      </p:pic>
      <p:sp>
        <p:nvSpPr>
          <p:cNvPr id="8" name="Zástupný symbol pro text 17">
            <a:extLst>
              <a:ext uri="{FF2B5EF4-FFF2-40B4-BE49-F238E27FC236}">
                <a16:creationId xmlns:a16="http://schemas.microsoft.com/office/drawing/2014/main" id="{C2CAC7A8-7794-43BA-AA31-A0DD46EA0775}"/>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0EBBC18C-E36F-49EB-8FCC-FE26162918B3}"/>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C5A5CAB2-B3DE-4545-9E8E-FC31017A61F5}"/>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F241BDCC-8496-4E5F-87FC-AB50107CFE8B}"/>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1357138830"/>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F38ED075-98FB-4C14-8865-1947DD3A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7164" y="5472013"/>
            <a:ext cx="3195270" cy="626400"/>
          </a:xfrm>
          <a:prstGeom prst="rect">
            <a:avLst/>
          </a:prstGeom>
        </p:spPr>
      </p:pic>
    </p:spTree>
    <p:extLst>
      <p:ext uri="{BB962C8B-B14F-4D97-AF65-F5344CB8AC3E}">
        <p14:creationId xmlns:p14="http://schemas.microsoft.com/office/powerpoint/2010/main" val="1059109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4" name="TextovéPole 13">
            <a:extLst>
              <a:ext uri="{FF2B5EF4-FFF2-40B4-BE49-F238E27FC236}">
                <a16:creationId xmlns:a16="http://schemas.microsoft.com/office/drawing/2014/main" id="{02FF2AF6-8B9D-45B0-8FE1-C0E63036FE4D}"/>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bg1"/>
                </a:solidFill>
                <a:latin typeface="+mj-lt"/>
              </a:rPr>
              <a:t>confidential</a:t>
            </a:r>
          </a:p>
        </p:txBody>
      </p:sp>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1444078510"/>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D36AA06A-C834-49C1-8172-7B08B41ADE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1249" y="4741605"/>
            <a:ext cx="2955927" cy="1357958"/>
          </a:xfrm>
          <a:prstGeom prst="rect">
            <a:avLst/>
          </a:prstGeom>
        </p:spPr>
      </p:pic>
      <p:sp>
        <p:nvSpPr>
          <p:cNvPr id="8" name="TextovéPole 7">
            <a:extLst>
              <a:ext uri="{FF2B5EF4-FFF2-40B4-BE49-F238E27FC236}">
                <a16:creationId xmlns:a16="http://schemas.microsoft.com/office/drawing/2014/main" id="{9FEA7842-646A-4208-A1F8-A2A33E4E4C87}"/>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88C72698-772E-4C04-A43C-4FFB55E6D7B0}"/>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0DD70886-2306-4E6B-98C3-47A3509BFE16}"/>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B87E917D-1DD9-4BD6-A73A-5729640E5EE4}"/>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9FEA6B7D-221A-49FB-9E43-98CB167FF746}"/>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885966543"/>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D36AA06A-C834-49C1-8172-7B08B41ADE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1249" y="4741605"/>
            <a:ext cx="2955927" cy="1357958"/>
          </a:xfrm>
          <a:prstGeom prst="rect">
            <a:avLst/>
          </a:prstGeom>
        </p:spPr>
      </p:pic>
      <p:sp>
        <p:nvSpPr>
          <p:cNvPr id="8" name="Zástupný symbol pro text 17">
            <a:extLst>
              <a:ext uri="{FF2B5EF4-FFF2-40B4-BE49-F238E27FC236}">
                <a16:creationId xmlns:a16="http://schemas.microsoft.com/office/drawing/2014/main" id="{864DD25D-FFA0-42BB-A6DC-D769141622F1}"/>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45B97748-E746-453F-9FFA-83F17D99FE3E}"/>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DDDAC374-45C6-41CD-8A6D-6F951687B8EC}"/>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74A1C2EB-6915-4185-9F22-5358D1AB4B5A}"/>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105589871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D5CA89E5-5482-4BA9-AA00-F0737BB98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1249" y="4741605"/>
            <a:ext cx="2955927" cy="1357958"/>
          </a:xfrm>
          <a:prstGeom prst="rect">
            <a:avLst/>
          </a:prstGeom>
        </p:spPr>
      </p:pic>
    </p:spTree>
    <p:extLst>
      <p:ext uri="{BB962C8B-B14F-4D97-AF65-F5344CB8AC3E}">
        <p14:creationId xmlns:p14="http://schemas.microsoft.com/office/powerpoint/2010/main" val="30659940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B3ACC957-6D93-4E2C-8944-62A7162853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3233" y="5478649"/>
            <a:ext cx="1522175" cy="625292"/>
          </a:xfrm>
          <a:prstGeom prst="rect">
            <a:avLst/>
          </a:prstGeom>
        </p:spPr>
      </p:pic>
      <p:sp>
        <p:nvSpPr>
          <p:cNvPr id="8" name="TextovéPole 7">
            <a:extLst>
              <a:ext uri="{FF2B5EF4-FFF2-40B4-BE49-F238E27FC236}">
                <a16:creationId xmlns:a16="http://schemas.microsoft.com/office/drawing/2014/main" id="{E1B803AF-0D23-47F4-9607-92788BF9D05B}"/>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EB615ADA-E6EF-462A-B683-86F69F06F27E}"/>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B26C4393-BA1B-46AE-8214-89B9880DD414}"/>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632F2E01-90ED-4492-A516-D9D1531F1FCA}"/>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35781B60-9BA4-4810-9EBE-943AC911BB58}"/>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64315889"/>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B3ACC957-6D93-4E2C-8944-62A7162853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3233" y="5478649"/>
            <a:ext cx="1522175" cy="625292"/>
          </a:xfrm>
          <a:prstGeom prst="rect">
            <a:avLst/>
          </a:prstGeom>
        </p:spPr>
      </p:pic>
      <p:sp>
        <p:nvSpPr>
          <p:cNvPr id="8" name="Zástupný symbol pro text 17">
            <a:extLst>
              <a:ext uri="{FF2B5EF4-FFF2-40B4-BE49-F238E27FC236}">
                <a16:creationId xmlns:a16="http://schemas.microsoft.com/office/drawing/2014/main" id="{E69BE2A8-F016-4A65-884C-5A4AC1B919B4}"/>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FA27C485-0AEE-420E-995A-2C78D682D33E}"/>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D5AC6D13-9D89-47C8-A524-045EBDD7A98F}"/>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937E6C41-B73B-4EE2-AB52-07DFABB6FFEA}"/>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09273348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CA3C391F-EBF8-4181-B95B-F39F328443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3233" y="5478649"/>
            <a:ext cx="1522175" cy="625292"/>
          </a:xfrm>
          <a:prstGeom prst="rect">
            <a:avLst/>
          </a:prstGeom>
        </p:spPr>
      </p:pic>
    </p:spTree>
    <p:extLst>
      <p:ext uri="{BB962C8B-B14F-4D97-AF65-F5344CB8AC3E}">
        <p14:creationId xmlns:p14="http://schemas.microsoft.com/office/powerpoint/2010/main" val="35750193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0692B297-E9AC-4649-90E6-0DDE069839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033" y="5464940"/>
            <a:ext cx="1755870" cy="625292"/>
          </a:xfrm>
          <a:prstGeom prst="rect">
            <a:avLst/>
          </a:prstGeom>
        </p:spPr>
      </p:pic>
      <p:sp>
        <p:nvSpPr>
          <p:cNvPr id="8" name="TextovéPole 7">
            <a:extLst>
              <a:ext uri="{FF2B5EF4-FFF2-40B4-BE49-F238E27FC236}">
                <a16:creationId xmlns:a16="http://schemas.microsoft.com/office/drawing/2014/main" id="{AC489832-FF59-40F0-9417-D5EBFE7AA441}"/>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097A906F-3979-48E0-92C3-A046E8AE878E}"/>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32AB52A3-5515-46F3-8931-B5981330FBE4}"/>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25BD89BF-9F2E-4DE6-B2CC-41DE3D1279C9}"/>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296F3501-D3D6-48D7-91B9-A5BEFB3765F6}"/>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13154349"/>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0692B297-E9AC-4649-90E6-0DDE069839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033" y="5464940"/>
            <a:ext cx="1755870" cy="625292"/>
          </a:xfrm>
          <a:prstGeom prst="rect">
            <a:avLst/>
          </a:prstGeom>
        </p:spPr>
      </p:pic>
      <p:sp>
        <p:nvSpPr>
          <p:cNvPr id="8" name="Zástupný symbol pro text 17">
            <a:extLst>
              <a:ext uri="{FF2B5EF4-FFF2-40B4-BE49-F238E27FC236}">
                <a16:creationId xmlns:a16="http://schemas.microsoft.com/office/drawing/2014/main" id="{989AAE2D-4024-4638-BCBF-57A6EEE1F7B5}"/>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1C7170F3-7620-4BDB-BB7B-3F54F68091B9}"/>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221E4F88-1DD9-4AD0-8462-618E5933A348}"/>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C3CB631C-7565-43CF-B111-1BAFAFA5FEF6}"/>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260677742"/>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AA1AC9F6-92D1-4052-BB55-CECC699E4B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033" y="5464940"/>
            <a:ext cx="1755870" cy="625292"/>
          </a:xfrm>
          <a:prstGeom prst="rect">
            <a:avLst/>
          </a:prstGeom>
        </p:spPr>
      </p:pic>
    </p:spTree>
    <p:extLst>
      <p:ext uri="{BB962C8B-B14F-4D97-AF65-F5344CB8AC3E}">
        <p14:creationId xmlns:p14="http://schemas.microsoft.com/office/powerpoint/2010/main" val="38727355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68D7DB2-F234-4C6C-B9C2-27BB077B2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1966" y="5465562"/>
            <a:ext cx="1219003" cy="625292"/>
          </a:xfrm>
          <a:prstGeom prst="rect">
            <a:avLst/>
          </a:prstGeom>
        </p:spPr>
      </p:pic>
      <p:sp>
        <p:nvSpPr>
          <p:cNvPr id="8" name="TextovéPole 7">
            <a:extLst>
              <a:ext uri="{FF2B5EF4-FFF2-40B4-BE49-F238E27FC236}">
                <a16:creationId xmlns:a16="http://schemas.microsoft.com/office/drawing/2014/main" id="{0CCA8E81-1BAF-4BE7-8157-9A1B0EF493EF}"/>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BB005738-08AC-48D0-B849-95E992742DB1}"/>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FCE291D4-BFF2-4BA7-A34F-D6907EEA07AC}"/>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DBB20D3E-A13F-4245-B32A-19A1FFD01EBE}"/>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F3ADC3E8-9521-4924-B579-97EFA7F49688}"/>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45677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279569011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68D7DB2-F234-4C6C-B9C2-27BB077B2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1966" y="5465562"/>
            <a:ext cx="1219003" cy="625292"/>
          </a:xfrm>
          <a:prstGeom prst="rect">
            <a:avLst/>
          </a:prstGeom>
        </p:spPr>
      </p:pic>
      <p:sp>
        <p:nvSpPr>
          <p:cNvPr id="8" name="Zástupný symbol pro text 17">
            <a:extLst>
              <a:ext uri="{FF2B5EF4-FFF2-40B4-BE49-F238E27FC236}">
                <a16:creationId xmlns:a16="http://schemas.microsoft.com/office/drawing/2014/main" id="{4B79FCE1-2899-4DFB-912B-6A4C4A7DECEE}"/>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ABDB059A-3220-40FD-9FCE-6FD0A98A422E}"/>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CD4ECD60-732D-4DB3-B08F-38DF8D2C48A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B6EB9DC3-3261-4898-9273-98C22AC94696}"/>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4156761051"/>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B48C798E-64AC-434F-A79A-299BA585E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1966" y="5465562"/>
            <a:ext cx="1219003" cy="625292"/>
          </a:xfrm>
          <a:prstGeom prst="rect">
            <a:avLst/>
          </a:prstGeom>
        </p:spPr>
      </p:pic>
    </p:spTree>
    <p:extLst>
      <p:ext uri="{BB962C8B-B14F-4D97-AF65-F5344CB8AC3E}">
        <p14:creationId xmlns:p14="http://schemas.microsoft.com/office/powerpoint/2010/main" val="42214859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942184F2-6129-408B-9B2D-6366402451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207" y="5468309"/>
            <a:ext cx="2450639" cy="625292"/>
          </a:xfrm>
          <a:prstGeom prst="rect">
            <a:avLst/>
          </a:prstGeom>
        </p:spPr>
      </p:pic>
      <p:sp>
        <p:nvSpPr>
          <p:cNvPr id="8" name="TextovéPole 7">
            <a:extLst>
              <a:ext uri="{FF2B5EF4-FFF2-40B4-BE49-F238E27FC236}">
                <a16:creationId xmlns:a16="http://schemas.microsoft.com/office/drawing/2014/main" id="{39C8AEFC-623C-4226-BE2B-9C4C063FE48C}"/>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1183DCD7-0CE9-4E93-A4F6-44BA484FCD3E}"/>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0873C21E-3FB5-4959-9C11-1FF27D8C3EF4}"/>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14C74E69-C58E-4A67-994A-7C59F87D8329}"/>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3B9627C4-6794-4445-99FC-5615A5B8C754}"/>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06009653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942184F2-6129-408B-9B2D-6366402451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207" y="5468309"/>
            <a:ext cx="2450639" cy="625292"/>
          </a:xfrm>
          <a:prstGeom prst="rect">
            <a:avLst/>
          </a:prstGeom>
        </p:spPr>
      </p:pic>
      <p:sp>
        <p:nvSpPr>
          <p:cNvPr id="8" name="Zástupný symbol pro text 17">
            <a:extLst>
              <a:ext uri="{FF2B5EF4-FFF2-40B4-BE49-F238E27FC236}">
                <a16:creationId xmlns:a16="http://schemas.microsoft.com/office/drawing/2014/main" id="{1F6E61D3-7CD4-45B9-9BA4-E6C29BAFD33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83107273-717E-4025-A837-948E3F6A2E8C}"/>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9334F2B8-93DA-4587-B9E2-D29C765EAA6B}"/>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1F00E590-59DE-470B-96A4-E62DCC8B4D52}"/>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402488098"/>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9D811BAE-07E8-402C-A807-5B584581BD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207" y="5468309"/>
            <a:ext cx="2450639" cy="625292"/>
          </a:xfrm>
          <a:prstGeom prst="rect">
            <a:avLst/>
          </a:prstGeom>
        </p:spPr>
      </p:pic>
    </p:spTree>
    <p:extLst>
      <p:ext uri="{BB962C8B-B14F-4D97-AF65-F5344CB8AC3E}">
        <p14:creationId xmlns:p14="http://schemas.microsoft.com/office/powerpoint/2010/main" val="29233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DE32B23-D09B-45F2-891D-3DC144DB36DD}"/>
              </a:ext>
            </a:extLst>
          </p:cNvPr>
          <p:cNvSpPr/>
          <p:nvPr userDrawn="1"/>
        </p:nvSpPr>
        <p:spPr>
          <a:xfrm>
            <a:off x="0" y="2460056"/>
            <a:ext cx="12192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noProof="0">
              <a:solidFill>
                <a:schemeClr val="tx1"/>
              </a:solidFill>
              <a:latin typeface="Y Soft" panose="02000506030000020004" pitchFamily="50" charset="-18"/>
            </a:endParaRPr>
          </a:p>
        </p:txBody>
      </p:sp>
      <p:sp>
        <p:nvSpPr>
          <p:cNvPr id="6" name="Zástupný symbol pro text 17">
            <a:extLst>
              <a:ext uri="{FF2B5EF4-FFF2-40B4-BE49-F238E27FC236}">
                <a16:creationId xmlns:a16="http://schemas.microsoft.com/office/drawing/2014/main" id="{21D830AF-15B2-4D25-88A5-F4023DDA9C73}"/>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accent1"/>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26166CF6-70AA-40AB-AC06-C3BE9458B00B}"/>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196258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5" Type="http://schemas.openxmlformats.org/officeDocument/2006/relationships/image" Target="../media/image17.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5" Type="http://schemas.openxmlformats.org/officeDocument/2006/relationships/image" Target="../media/image19.pn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5" Type="http://schemas.openxmlformats.org/officeDocument/2006/relationships/image" Target="../media/image21.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5" Type="http://schemas.openxmlformats.org/officeDocument/2006/relationships/image" Target="../media/image23.pn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5" Type="http://schemas.openxmlformats.org/officeDocument/2006/relationships/image" Target="../media/image25.png"/><Relationship Id="rId4"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image" Target="../media/image7.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7.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image" Target="../media/image1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media/image1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5" Type="http://schemas.openxmlformats.org/officeDocument/2006/relationships/image" Target="../media/image15.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01203"/>
      </p:ext>
    </p:extLst>
  </p:cSld>
  <p:clrMap bg1="lt1" tx1="dk1" bg2="lt2" tx2="dk2" accent1="accent1" accent2="accent2" accent3="accent3" accent4="accent4" accent5="accent5" accent6="accent6" hlink="hlink" folHlink="folHlink"/>
  <p:sldLayoutIdLst>
    <p:sldLayoutId id="2147483685" r:id="rId1"/>
    <p:sldLayoutId id="2147483779" r:id="rId2"/>
    <p:sldLayoutId id="2147483686" r:id="rId3"/>
    <p:sldLayoutId id="2147483689" r:id="rId4"/>
    <p:sldLayoutId id="2147483687" r:id="rId5"/>
    <p:sldLayoutId id="214748372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483" userDrawn="1">
          <p15:clr>
            <a:srgbClr val="F26B43"/>
          </p15:clr>
        </p15:guide>
        <p15:guide id="3" orient="horz" pos="3838" userDrawn="1">
          <p15:clr>
            <a:srgbClr val="F26B43"/>
          </p15:clr>
        </p15:guide>
        <p15:guide id="4" pos="7197"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835392"/>
      </p:ext>
    </p:extLst>
  </p:cSld>
  <p:clrMap bg1="lt1" tx1="dk1" bg2="lt2" tx2="dk2" accent1="accent1" accent2="accent2" accent3="accent3" accent4="accent4" accent5="accent5" accent6="accent6" hlink="hlink" folHlink="folHlink"/>
  <p:sldLayoutIdLst>
    <p:sldLayoutId id="2147483743" r:id="rId1"/>
    <p:sldLayoutId id="2147483774" r:id="rId2"/>
    <p:sldLayoutId id="214748386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451765"/>
      </p:ext>
    </p:extLst>
  </p:cSld>
  <p:clrMap bg1="lt1" tx1="dk1" bg2="lt2" tx2="dk2" accent1="accent1" accent2="accent2" accent3="accent3" accent4="accent4" accent5="accent5" accent6="accent6" hlink="hlink" folHlink="folHlink"/>
  <p:sldLayoutIdLst>
    <p:sldLayoutId id="2147483752" r:id="rId1"/>
    <p:sldLayoutId id="2147483775" r:id="rId2"/>
    <p:sldLayoutId id="214748386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70176"/>
      </p:ext>
    </p:extLst>
  </p:cSld>
  <p:clrMap bg1="lt1" tx1="dk1" bg2="lt2" tx2="dk2" accent1="accent1" accent2="accent2" accent3="accent3" accent4="accent4" accent5="accent5" accent6="accent6" hlink="hlink" folHlink="folHlink"/>
  <p:sldLayoutIdLst>
    <p:sldLayoutId id="2147483759" r:id="rId1"/>
    <p:sldLayoutId id="2147483776" r:id="rId2"/>
    <p:sldLayoutId id="214748387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665506"/>
      </p:ext>
    </p:extLst>
  </p:cSld>
  <p:clrMap bg1="lt1" tx1="dk1" bg2="lt2" tx2="dk2" accent1="accent1" accent2="accent2" accent3="accent3" accent4="accent4" accent5="accent5" accent6="accent6" hlink="hlink" folHlink="folHlink"/>
  <p:sldLayoutIdLst>
    <p:sldLayoutId id="2147483765" r:id="rId1"/>
    <p:sldLayoutId id="2147483777" r:id="rId2"/>
    <p:sldLayoutId id="214748387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508025"/>
      </p:ext>
    </p:extLst>
  </p:cSld>
  <p:clrMap bg1="lt1" tx1="dk1" bg2="lt2" tx2="dk2" accent1="accent1" accent2="accent2" accent3="accent3" accent4="accent4" accent5="accent5" accent6="accent6" hlink="hlink" folHlink="folHlink"/>
  <p:sldLayoutIdLst>
    <p:sldLayoutId id="2147483770" r:id="rId1"/>
    <p:sldLayoutId id="2147483778" r:id="rId2"/>
    <p:sldLayoutId id="214748387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78205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5" r:id="rId4"/>
    <p:sldLayoutId id="2147483786" r:id="rId5"/>
    <p:sldLayoutId id="214748378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3877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300899"/>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4" name="Přímá spojnice 3">
            <a:extLst>
              <a:ext uri="{FF2B5EF4-FFF2-40B4-BE49-F238E27FC236}">
                <a16:creationId xmlns:a16="http://schemas.microsoft.com/office/drawing/2014/main" id="{F6EFDE83-F66A-4673-A2F4-89B31C8B19A7}"/>
              </a:ext>
            </a:extLst>
          </p:cNvPr>
          <p:cNvCxnSpPr>
            <a:cxnSpLocks/>
          </p:cNvCxnSpPr>
          <p:nvPr userDrawn="1"/>
        </p:nvCxnSpPr>
        <p:spPr>
          <a:xfrm>
            <a:off x="515938" y="6338730"/>
            <a:ext cx="1116012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Obrázek 4">
            <a:extLst>
              <a:ext uri="{FF2B5EF4-FFF2-40B4-BE49-F238E27FC236}">
                <a16:creationId xmlns:a16="http://schemas.microsoft.com/office/drawing/2014/main" id="{8F085590-9132-484B-91C4-7A439DE8FEC4}"/>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515937" y="6529506"/>
            <a:ext cx="1196181" cy="144801"/>
          </a:xfrm>
          <a:prstGeom prst="rect">
            <a:avLst/>
          </a:prstGeom>
        </p:spPr>
      </p:pic>
      <p:sp>
        <p:nvSpPr>
          <p:cNvPr id="6" name="TextovéPole 5">
            <a:extLst>
              <a:ext uri="{FF2B5EF4-FFF2-40B4-BE49-F238E27FC236}">
                <a16:creationId xmlns:a16="http://schemas.microsoft.com/office/drawing/2014/main" id="{A3CC7B85-3347-407A-8E8F-B3F6E41BDFF9}"/>
              </a:ext>
            </a:extLst>
          </p:cNvPr>
          <p:cNvSpPr txBox="1"/>
          <p:nvPr userDrawn="1"/>
        </p:nvSpPr>
        <p:spPr>
          <a:xfrm>
            <a:off x="10275157" y="6505359"/>
            <a:ext cx="1400906" cy="195438"/>
          </a:xfrm>
          <a:prstGeom prst="rect">
            <a:avLst/>
          </a:prstGeom>
          <a:noFill/>
        </p:spPr>
        <p:txBody>
          <a:bodyPr wrap="square" lIns="0" tIns="0" rIns="0" bIns="0" rtlCol="0">
            <a:spAutoFit/>
          </a:bodyPr>
          <a:lstStyle/>
          <a:p>
            <a:pPr algn="r"/>
            <a:r>
              <a:rPr lang="en-US" sz="1260" cap="all" baseline="0" noProof="0">
                <a:solidFill>
                  <a:srgbClr val="000000"/>
                </a:solidFill>
                <a:latin typeface="+mj-lt"/>
              </a:rPr>
              <a:t>Confidential | </a:t>
            </a:r>
            <a:fld id="{1305BA61-BBC4-4814-A8E4-9FAC8C29209D}" type="slidenum">
              <a:rPr lang="en-US" sz="1260" cap="all" baseline="0" noProof="0" smtClean="0">
                <a:solidFill>
                  <a:srgbClr val="000000"/>
                </a:solidFill>
                <a:latin typeface="+mj-lt"/>
              </a:rPr>
              <a:t>‹#›</a:t>
            </a:fld>
            <a:endParaRPr lang="en-US" sz="1260" cap="all" baseline="0" noProof="0">
              <a:solidFill>
                <a:srgbClr val="000000"/>
              </a:solidFill>
              <a:latin typeface="+mj-lt"/>
            </a:endParaRPr>
          </a:p>
        </p:txBody>
      </p:sp>
    </p:spTree>
    <p:extLst>
      <p:ext uri="{BB962C8B-B14F-4D97-AF65-F5344CB8AC3E}">
        <p14:creationId xmlns:p14="http://schemas.microsoft.com/office/powerpoint/2010/main" val="3883658080"/>
      </p:ext>
    </p:extLst>
  </p:cSld>
  <p:clrMap bg1="lt1" tx1="dk1" bg2="lt2" tx2="dk2" accent1="accent1" accent2="accent2" accent3="accent3" accent4="accent4" accent5="accent5" accent6="accent6" hlink="hlink" folHlink="folHlink"/>
  <p:sldLayoutIdLst>
    <p:sldLayoutId id="2147483825" r:id="rId1"/>
    <p:sldLayoutId id="2147483824" r:id="rId2"/>
    <p:sldLayoutId id="2147483668" r:id="rId3"/>
    <p:sldLayoutId id="2147483673" r:id="rId4"/>
    <p:sldLayoutId id="2147483667" r:id="rId5"/>
    <p:sldLayoutId id="2147483654" r:id="rId6"/>
    <p:sldLayoutId id="2147483655" r:id="rId7"/>
    <p:sldLayoutId id="2147483691" r:id="rId8"/>
    <p:sldLayoutId id="2147483693" r:id="rId9"/>
    <p:sldLayoutId id="2147483660" r:id="rId10"/>
    <p:sldLayoutId id="2147483661" r:id="rId11"/>
    <p:sldLayoutId id="2147483694" r:id="rId12"/>
    <p:sldLayoutId id="2147483695" r:id="rId13"/>
    <p:sldLayoutId id="2147483669" r:id="rId14"/>
    <p:sldLayoutId id="2147483670" r:id="rId15"/>
    <p:sldLayoutId id="2147483697" r:id="rId16"/>
    <p:sldLayoutId id="2147483672" r:id="rId17"/>
    <p:sldLayoutId id="214748369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orient="horz" pos="3997" userDrawn="1">
          <p15:clr>
            <a:srgbClr val="F26B43"/>
          </p15:clr>
        </p15:guide>
        <p15:guide id="4" pos="7355"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4" name="Přímá spojnice 3">
            <a:extLst>
              <a:ext uri="{FF2B5EF4-FFF2-40B4-BE49-F238E27FC236}">
                <a16:creationId xmlns:a16="http://schemas.microsoft.com/office/drawing/2014/main" id="{F6EFDE83-F66A-4673-A2F4-89B31C8B19A7}"/>
              </a:ext>
            </a:extLst>
          </p:cNvPr>
          <p:cNvCxnSpPr>
            <a:cxnSpLocks/>
          </p:cNvCxnSpPr>
          <p:nvPr userDrawn="1"/>
        </p:nvCxnSpPr>
        <p:spPr>
          <a:xfrm>
            <a:off x="515938" y="6338730"/>
            <a:ext cx="1116012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Obrázek 4">
            <a:extLst>
              <a:ext uri="{FF2B5EF4-FFF2-40B4-BE49-F238E27FC236}">
                <a16:creationId xmlns:a16="http://schemas.microsoft.com/office/drawing/2014/main" id="{8F085590-9132-484B-91C4-7A439DE8FEC4}"/>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515937" y="6529506"/>
            <a:ext cx="1196181" cy="144801"/>
          </a:xfrm>
          <a:prstGeom prst="rect">
            <a:avLst/>
          </a:prstGeom>
        </p:spPr>
      </p:pic>
      <p:sp>
        <p:nvSpPr>
          <p:cNvPr id="6" name="TextovéPole 5">
            <a:extLst>
              <a:ext uri="{FF2B5EF4-FFF2-40B4-BE49-F238E27FC236}">
                <a16:creationId xmlns:a16="http://schemas.microsoft.com/office/drawing/2014/main" id="{A3CC7B85-3347-407A-8E8F-B3F6E41BDFF9}"/>
              </a:ext>
            </a:extLst>
          </p:cNvPr>
          <p:cNvSpPr txBox="1"/>
          <p:nvPr userDrawn="1"/>
        </p:nvSpPr>
        <p:spPr>
          <a:xfrm>
            <a:off x="10275157" y="6505359"/>
            <a:ext cx="1400906" cy="195438"/>
          </a:xfrm>
          <a:prstGeom prst="rect">
            <a:avLst/>
          </a:prstGeom>
          <a:noFill/>
        </p:spPr>
        <p:txBody>
          <a:bodyPr wrap="square" lIns="0" tIns="0" rIns="0" bIns="0" rtlCol="0">
            <a:spAutoFit/>
          </a:bodyPr>
          <a:lstStyle/>
          <a:p>
            <a:pPr algn="r"/>
            <a:fld id="{1305BA61-BBC4-4814-A8E4-9FAC8C29209D}" type="slidenum">
              <a:rPr lang="en-US" sz="1260" cap="all" baseline="0" noProof="0" smtClean="0">
                <a:solidFill>
                  <a:srgbClr val="000000"/>
                </a:solidFill>
                <a:latin typeface="+mj-lt"/>
              </a:rPr>
              <a:t>‹#›</a:t>
            </a:fld>
            <a:endParaRPr lang="en-US" sz="1260" cap="all" baseline="0" noProof="0">
              <a:solidFill>
                <a:srgbClr val="000000"/>
              </a:solidFill>
              <a:latin typeface="+mj-lt"/>
            </a:endParaRPr>
          </a:p>
        </p:txBody>
      </p:sp>
    </p:spTree>
    <p:extLst>
      <p:ext uri="{BB962C8B-B14F-4D97-AF65-F5344CB8AC3E}">
        <p14:creationId xmlns:p14="http://schemas.microsoft.com/office/powerpoint/2010/main" val="407061953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orient="horz" pos="3997">
          <p15:clr>
            <a:srgbClr val="F26B43"/>
          </p15:clr>
        </p15:guide>
        <p15:guide id="4" pos="735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7169"/>
      </p:ext>
    </p:extLst>
  </p:cSld>
  <p:clrMap bg1="lt1" tx1="dk1" bg2="lt2" tx2="dk2" accent1="accent1" accent2="accent2" accent3="accent3" accent4="accent4" accent5="accent5" accent6="accent6" hlink="hlink" folHlink="folHlink"/>
  <p:sldLayoutIdLst>
    <p:sldLayoutId id="2147483700" r:id="rId1"/>
    <p:sldLayoutId id="2147483771" r:id="rId2"/>
    <p:sldLayoutId id="21474838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1345"/>
      </p:ext>
    </p:extLst>
  </p:cSld>
  <p:clrMap bg1="lt1" tx1="dk1" bg2="lt2" tx2="dk2" accent1="accent1" accent2="accent2" accent3="accent3" accent4="accent4" accent5="accent5" accent6="accent6" hlink="hlink" folHlink="folHlink"/>
  <p:sldLayoutIdLst>
    <p:sldLayoutId id="2147483725" r:id="rId1"/>
    <p:sldLayoutId id="2147483772" r:id="rId2"/>
    <p:sldLayoutId id="21474838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06939"/>
      </p:ext>
    </p:extLst>
  </p:cSld>
  <p:clrMap bg1="lt1" tx1="dk1" bg2="lt2" tx2="dk2" accent1="accent1" accent2="accent2" accent3="accent3" accent4="accent4" accent5="accent5" accent6="accent6" hlink="hlink" folHlink="folHlink"/>
  <p:sldLayoutIdLst>
    <p:sldLayoutId id="2147483734" r:id="rId1"/>
    <p:sldLayoutId id="2147483773" r:id="rId2"/>
    <p:sldLayoutId id="21474838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867F59D-2776-489B-B8BC-92BFC40C074B}"/>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DD602152-8BD4-4926-8116-360B0613A4DC}"/>
              </a:ext>
            </a:extLst>
          </p:cNvPr>
          <p:cNvSpPr>
            <a:spLocks noGrp="1"/>
          </p:cNvSpPr>
          <p:nvPr>
            <p:ph type="body" sz="quarter" idx="11"/>
          </p:nvPr>
        </p:nvSpPr>
        <p:spPr/>
        <p:txBody>
          <a:bodyPr/>
          <a:lstStyle/>
          <a:p>
            <a:r>
              <a:rPr lang="cs-CZ"/>
              <a:t>Václav Novotný</a:t>
            </a:r>
            <a:endParaRPr lang="en-US"/>
          </a:p>
        </p:txBody>
      </p:sp>
      <p:sp>
        <p:nvSpPr>
          <p:cNvPr id="7" name="Text Placeholder 6">
            <a:extLst>
              <a:ext uri="{FF2B5EF4-FFF2-40B4-BE49-F238E27FC236}">
                <a16:creationId xmlns:a16="http://schemas.microsoft.com/office/drawing/2014/main" id="{E199488D-4B47-4720-B732-371CEA03082F}"/>
              </a:ext>
            </a:extLst>
          </p:cNvPr>
          <p:cNvSpPr>
            <a:spLocks noGrp="1"/>
          </p:cNvSpPr>
          <p:nvPr>
            <p:ph type="body" sz="quarter" idx="10"/>
          </p:nvPr>
        </p:nvSpPr>
        <p:spPr>
          <a:xfrm>
            <a:off x="626370" y="2219561"/>
            <a:ext cx="10945610" cy="2264448"/>
          </a:xfrm>
        </p:spPr>
        <p:txBody>
          <a:bodyPr/>
          <a:lstStyle/>
          <a:p>
            <a:r>
              <a:rPr lang="cs-CZ" b="1" err="1"/>
              <a:t>For</a:t>
            </a:r>
            <a:r>
              <a:rPr lang="cs-CZ" b="1"/>
              <a:t> </a:t>
            </a:r>
            <a:r>
              <a:rPr lang="cs-CZ" b="1" err="1"/>
              <a:t>practical</a:t>
            </a:r>
            <a:r>
              <a:rPr lang="cs-CZ" b="1"/>
              <a:t> and </a:t>
            </a:r>
            <a:r>
              <a:rPr lang="cs-CZ" b="1" err="1"/>
              <a:t>production</a:t>
            </a:r>
            <a:r>
              <a:rPr lang="cs-CZ" b="1"/>
              <a:t> use </a:t>
            </a:r>
            <a:r>
              <a:rPr lang="cs-CZ" b="1" err="1"/>
              <a:t>of</a:t>
            </a:r>
            <a:r>
              <a:rPr lang="cs-CZ" b="1"/>
              <a:t> </a:t>
            </a:r>
            <a:r>
              <a:rPr lang="cs-CZ" b="1" err="1"/>
              <a:t>artificial</a:t>
            </a:r>
            <a:r>
              <a:rPr lang="cs-CZ" b="1"/>
              <a:t> </a:t>
            </a:r>
            <a:r>
              <a:rPr lang="cs-CZ" b="1" err="1"/>
              <a:t>intelligence</a:t>
            </a:r>
            <a:endParaRPr lang="en-US" b="1"/>
          </a:p>
          <a:p>
            <a:endParaRPr lang="en-US"/>
          </a:p>
        </p:txBody>
      </p:sp>
      <p:sp>
        <p:nvSpPr>
          <p:cNvPr id="6" name="Title 5">
            <a:extLst>
              <a:ext uri="{FF2B5EF4-FFF2-40B4-BE49-F238E27FC236}">
                <a16:creationId xmlns:a16="http://schemas.microsoft.com/office/drawing/2014/main" id="{DD6907D4-719C-4E77-82CE-6688E820C449}"/>
              </a:ext>
            </a:extLst>
          </p:cNvPr>
          <p:cNvSpPr>
            <a:spLocks noGrp="1"/>
          </p:cNvSpPr>
          <p:nvPr>
            <p:ph type="title"/>
          </p:nvPr>
        </p:nvSpPr>
        <p:spPr>
          <a:xfrm>
            <a:off x="620020" y="1304925"/>
            <a:ext cx="10958836" cy="1156452"/>
          </a:xfrm>
        </p:spPr>
        <p:txBody>
          <a:bodyPr/>
          <a:lstStyle/>
          <a:p>
            <a:r>
              <a:rPr lang="en-US"/>
              <a:t>ML.NET </a:t>
            </a:r>
            <a:r>
              <a:rPr lang="cs-CZ"/>
              <a:t>&amp;</a:t>
            </a:r>
            <a:r>
              <a:rPr lang="en-US"/>
              <a:t> .NET Core</a:t>
            </a:r>
          </a:p>
        </p:txBody>
      </p:sp>
    </p:spTree>
    <p:extLst>
      <p:ext uri="{BB962C8B-B14F-4D97-AF65-F5344CB8AC3E}">
        <p14:creationId xmlns:p14="http://schemas.microsoft.com/office/powerpoint/2010/main" val="47032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grpSp>
        <p:nvGrpSpPr>
          <p:cNvPr id="6" name="Group 5">
            <a:extLst>
              <a:ext uri="{FF2B5EF4-FFF2-40B4-BE49-F238E27FC236}">
                <a16:creationId xmlns:a16="http://schemas.microsoft.com/office/drawing/2014/main" id="{33204DCA-D849-4F65-9AEB-103050E1169F}"/>
              </a:ext>
            </a:extLst>
          </p:cNvPr>
          <p:cNvGrpSpPr/>
          <p:nvPr/>
        </p:nvGrpSpPr>
        <p:grpSpPr>
          <a:xfrm>
            <a:off x="515937" y="3375873"/>
            <a:ext cx="1689276" cy="1013566"/>
            <a:chOff x="5449" y="1635548"/>
            <a:chExt cx="1689276" cy="1013566"/>
          </a:xfrm>
        </p:grpSpPr>
        <p:sp>
          <p:nvSpPr>
            <p:cNvPr id="25" name="Rectangle: Rounded Corners 24">
              <a:extLst>
                <a:ext uri="{FF2B5EF4-FFF2-40B4-BE49-F238E27FC236}">
                  <a16:creationId xmlns:a16="http://schemas.microsoft.com/office/drawing/2014/main" id="{0BE458C5-5471-41EC-9963-E99948AA744B}"/>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FD1EC740-CEEF-467E-9EDF-E93AB6421C1F}"/>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dirty="0" err="1"/>
                <a:t>Raw</a:t>
              </a:r>
              <a:r>
                <a:rPr lang="cs-CZ" sz="2400" kern="1200" dirty="0"/>
                <a:t> </a:t>
              </a:r>
            </a:p>
            <a:p>
              <a:pPr marL="0" lvl="0" indent="0" algn="ctr" defTabSz="1066800">
                <a:lnSpc>
                  <a:spcPct val="90000"/>
                </a:lnSpc>
                <a:spcBef>
                  <a:spcPct val="0"/>
                </a:spcBef>
                <a:spcAft>
                  <a:spcPct val="35000"/>
                </a:spcAft>
                <a:buNone/>
              </a:pPr>
              <a:r>
                <a:rPr lang="cs-CZ" sz="2400" kern="1200" dirty="0"/>
                <a:t>data</a:t>
              </a:r>
              <a:endParaRPr lang="en-US" sz="2400" kern="1200" dirty="0"/>
            </a:p>
          </p:txBody>
        </p:sp>
      </p:grpSp>
      <p:grpSp>
        <p:nvGrpSpPr>
          <p:cNvPr id="7" name="Group 6">
            <a:extLst>
              <a:ext uri="{FF2B5EF4-FFF2-40B4-BE49-F238E27FC236}">
                <a16:creationId xmlns:a16="http://schemas.microsoft.com/office/drawing/2014/main" id="{D776772E-9994-4988-968B-88A7EC4EF2BE}"/>
              </a:ext>
            </a:extLst>
          </p:cNvPr>
          <p:cNvGrpSpPr/>
          <p:nvPr/>
        </p:nvGrpSpPr>
        <p:grpSpPr>
          <a:xfrm>
            <a:off x="2374141" y="3673186"/>
            <a:ext cx="358126" cy="418940"/>
            <a:chOff x="1863653" y="1932861"/>
            <a:chExt cx="358126" cy="418940"/>
          </a:xfrm>
        </p:grpSpPr>
        <p:sp>
          <p:nvSpPr>
            <p:cNvPr id="23" name="Arrow: Right 22">
              <a:extLst>
                <a:ext uri="{FF2B5EF4-FFF2-40B4-BE49-F238E27FC236}">
                  <a16:creationId xmlns:a16="http://schemas.microsoft.com/office/drawing/2014/main" id="{9EA9379A-C9B1-4917-8B16-174955AFD14E}"/>
                </a:ext>
              </a:extLst>
            </p:cNvPr>
            <p:cNvSpPr/>
            <p:nvPr/>
          </p:nvSpPr>
          <p:spPr>
            <a:xfrm>
              <a:off x="1863653"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4" name="Arrow: Right 6">
              <a:extLst>
                <a:ext uri="{FF2B5EF4-FFF2-40B4-BE49-F238E27FC236}">
                  <a16:creationId xmlns:a16="http://schemas.microsoft.com/office/drawing/2014/main" id="{4F7734BF-5696-4167-8007-6E0D92FF0810}"/>
                </a:ext>
              </a:extLst>
            </p:cNvPr>
            <p:cNvSpPr txBox="1"/>
            <p:nvPr/>
          </p:nvSpPr>
          <p:spPr>
            <a:xfrm>
              <a:off x="1863653"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p:txBody>
        </p:sp>
      </p:grpSp>
      <p:grpSp>
        <p:nvGrpSpPr>
          <p:cNvPr id="8" name="Group 7">
            <a:extLst>
              <a:ext uri="{FF2B5EF4-FFF2-40B4-BE49-F238E27FC236}">
                <a16:creationId xmlns:a16="http://schemas.microsoft.com/office/drawing/2014/main" id="{2975D251-79A1-41A9-BE3B-D15433C14F9C}"/>
              </a:ext>
            </a:extLst>
          </p:cNvPr>
          <p:cNvGrpSpPr/>
          <p:nvPr/>
        </p:nvGrpSpPr>
        <p:grpSpPr>
          <a:xfrm>
            <a:off x="2880924" y="3375873"/>
            <a:ext cx="1689276" cy="1013566"/>
            <a:chOff x="2370436" y="1635548"/>
            <a:chExt cx="1689276" cy="1013566"/>
          </a:xfrm>
        </p:grpSpPr>
        <p:sp>
          <p:nvSpPr>
            <p:cNvPr id="21" name="Rectangle: Rounded Corners 20">
              <a:extLst>
                <a:ext uri="{FF2B5EF4-FFF2-40B4-BE49-F238E27FC236}">
                  <a16:creationId xmlns:a16="http://schemas.microsoft.com/office/drawing/2014/main" id="{51BA9102-A9B0-4940-9AB6-0AAFF4875650}"/>
                </a:ext>
              </a:extLst>
            </p:cNvPr>
            <p:cNvSpPr/>
            <p:nvPr/>
          </p:nvSpPr>
          <p:spPr>
            <a:xfrm>
              <a:off x="2370436" y="1635548"/>
              <a:ext cx="1689276" cy="1013566"/>
            </a:xfrm>
            <a:prstGeom prst="roundRect">
              <a:avLst>
                <a:gd name="adj" fmla="val 10000"/>
              </a:avLst>
            </a:prstGeom>
          </p:spPr>
          <p:style>
            <a:lnRef idx="2">
              <a:schemeClr val="lt1">
                <a:hueOff val="0"/>
                <a:satOff val="0"/>
                <a:lumOff val="0"/>
                <a:alphaOff val="0"/>
              </a:schemeClr>
            </a:lnRef>
            <a:fillRef idx="1">
              <a:schemeClr val="accent4">
                <a:hueOff val="3484758"/>
                <a:satOff val="-4616"/>
                <a:lumOff val="-343"/>
                <a:alphaOff val="0"/>
              </a:schemeClr>
            </a:fillRef>
            <a:effectRef idx="0">
              <a:schemeClr val="accent4">
                <a:hueOff val="3484758"/>
                <a:satOff val="-4616"/>
                <a:lumOff val="-343"/>
                <a:alphaOff val="0"/>
              </a:schemeClr>
            </a:effectRef>
            <a:fontRef idx="minor">
              <a:schemeClr val="lt1"/>
            </a:fontRef>
          </p:style>
        </p:sp>
        <p:sp>
          <p:nvSpPr>
            <p:cNvPr id="22" name="Rectangle: Rounded Corners 8">
              <a:extLst>
                <a:ext uri="{FF2B5EF4-FFF2-40B4-BE49-F238E27FC236}">
                  <a16:creationId xmlns:a16="http://schemas.microsoft.com/office/drawing/2014/main" id="{038FC881-52DA-4308-8379-469C36327824}"/>
                </a:ext>
              </a:extLst>
            </p:cNvPr>
            <p:cNvSpPr txBox="1"/>
            <p:nvPr/>
          </p:nvSpPr>
          <p:spPr>
            <a:xfrm>
              <a:off x="2400122"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dirty="0" err="1"/>
                <a:t>Prepare</a:t>
              </a:r>
              <a:r>
                <a:rPr lang="cs-CZ" sz="2400" kern="1200" dirty="0"/>
                <a:t> data</a:t>
              </a:r>
              <a:endParaRPr lang="en-US" sz="2400" kern="1200" dirty="0"/>
            </a:p>
          </p:txBody>
        </p:sp>
      </p:grpSp>
      <p:grpSp>
        <p:nvGrpSpPr>
          <p:cNvPr id="9" name="Group 8">
            <a:extLst>
              <a:ext uri="{FF2B5EF4-FFF2-40B4-BE49-F238E27FC236}">
                <a16:creationId xmlns:a16="http://schemas.microsoft.com/office/drawing/2014/main" id="{6E2C6C58-1055-4305-98AD-1C0A489E4BF0}"/>
              </a:ext>
            </a:extLst>
          </p:cNvPr>
          <p:cNvGrpSpPr/>
          <p:nvPr/>
        </p:nvGrpSpPr>
        <p:grpSpPr>
          <a:xfrm>
            <a:off x="4739129" y="3673186"/>
            <a:ext cx="358126" cy="418940"/>
            <a:chOff x="4228641" y="1932861"/>
            <a:chExt cx="358126" cy="418940"/>
          </a:xfrm>
        </p:grpSpPr>
        <p:sp>
          <p:nvSpPr>
            <p:cNvPr id="19" name="Arrow: Right 18">
              <a:extLst>
                <a:ext uri="{FF2B5EF4-FFF2-40B4-BE49-F238E27FC236}">
                  <a16:creationId xmlns:a16="http://schemas.microsoft.com/office/drawing/2014/main" id="{4ED42E7B-26EC-44D6-A2DD-5F3427D01B8F}"/>
                </a:ext>
              </a:extLst>
            </p:cNvPr>
            <p:cNvSpPr/>
            <p:nvPr/>
          </p:nvSpPr>
          <p:spPr>
            <a:xfrm>
              <a:off x="4228641"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4646343"/>
                <a:satOff val="-6155"/>
                <a:lumOff val="-458"/>
                <a:alphaOff val="0"/>
              </a:schemeClr>
            </a:fillRef>
            <a:effectRef idx="0">
              <a:schemeClr val="accent4">
                <a:hueOff val="4646343"/>
                <a:satOff val="-6155"/>
                <a:lumOff val="-458"/>
                <a:alphaOff val="0"/>
              </a:schemeClr>
            </a:effectRef>
            <a:fontRef idx="minor">
              <a:schemeClr val="lt1"/>
            </a:fontRef>
          </p:style>
        </p:sp>
        <p:sp>
          <p:nvSpPr>
            <p:cNvPr id="20" name="Arrow: Right 10">
              <a:extLst>
                <a:ext uri="{FF2B5EF4-FFF2-40B4-BE49-F238E27FC236}">
                  <a16:creationId xmlns:a16="http://schemas.microsoft.com/office/drawing/2014/main" id="{0151E189-1EA4-4E60-A79F-53C3DE214B10}"/>
                </a:ext>
              </a:extLst>
            </p:cNvPr>
            <p:cNvSpPr txBox="1"/>
            <p:nvPr/>
          </p:nvSpPr>
          <p:spPr>
            <a:xfrm>
              <a:off x="4228641"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p:txBody>
        </p:sp>
      </p:grpSp>
      <p:grpSp>
        <p:nvGrpSpPr>
          <p:cNvPr id="10" name="Group 9">
            <a:extLst>
              <a:ext uri="{FF2B5EF4-FFF2-40B4-BE49-F238E27FC236}">
                <a16:creationId xmlns:a16="http://schemas.microsoft.com/office/drawing/2014/main" id="{AADEF5F9-B39C-416D-B019-72D079877CB1}"/>
              </a:ext>
            </a:extLst>
          </p:cNvPr>
          <p:cNvGrpSpPr/>
          <p:nvPr/>
        </p:nvGrpSpPr>
        <p:grpSpPr>
          <a:xfrm>
            <a:off x="5245912" y="3375873"/>
            <a:ext cx="1689276" cy="1013566"/>
            <a:chOff x="4735424" y="1635548"/>
            <a:chExt cx="1689276" cy="1013566"/>
          </a:xfrm>
        </p:grpSpPr>
        <p:sp>
          <p:nvSpPr>
            <p:cNvPr id="17" name="Rectangle: Rounded Corners 16">
              <a:extLst>
                <a:ext uri="{FF2B5EF4-FFF2-40B4-BE49-F238E27FC236}">
                  <a16:creationId xmlns:a16="http://schemas.microsoft.com/office/drawing/2014/main" id="{6F680C34-CFC2-4D62-954C-A8493A5B10C6}"/>
                </a:ext>
              </a:extLst>
            </p:cNvPr>
            <p:cNvSpPr/>
            <p:nvPr/>
          </p:nvSpPr>
          <p:spPr>
            <a:xfrm>
              <a:off x="4735424" y="1635548"/>
              <a:ext cx="1689276" cy="1013566"/>
            </a:xfrm>
            <a:prstGeom prst="roundRect">
              <a:avLst>
                <a:gd name="adj" fmla="val 10000"/>
              </a:avLst>
            </a:prstGeom>
          </p:spPr>
          <p:style>
            <a:lnRef idx="2">
              <a:schemeClr val="lt1">
                <a:hueOff val="0"/>
                <a:satOff val="0"/>
                <a:lumOff val="0"/>
                <a:alphaOff val="0"/>
              </a:schemeClr>
            </a:lnRef>
            <a:fillRef idx="1">
              <a:schemeClr val="accent4">
                <a:hueOff val="6969515"/>
                <a:satOff val="-9233"/>
                <a:lumOff val="-686"/>
                <a:alphaOff val="0"/>
              </a:schemeClr>
            </a:fillRef>
            <a:effectRef idx="0">
              <a:schemeClr val="accent4">
                <a:hueOff val="6969515"/>
                <a:satOff val="-9233"/>
                <a:lumOff val="-686"/>
                <a:alphaOff val="0"/>
              </a:schemeClr>
            </a:effectRef>
            <a:fontRef idx="minor">
              <a:schemeClr val="lt1"/>
            </a:fontRef>
          </p:style>
        </p:sp>
        <p:sp>
          <p:nvSpPr>
            <p:cNvPr id="18" name="Rectangle: Rounded Corners 12">
              <a:extLst>
                <a:ext uri="{FF2B5EF4-FFF2-40B4-BE49-F238E27FC236}">
                  <a16:creationId xmlns:a16="http://schemas.microsoft.com/office/drawing/2014/main" id="{8598A0FB-FFC2-4835-BABE-10D8D34EE7C3}"/>
                </a:ext>
              </a:extLst>
            </p:cNvPr>
            <p:cNvSpPr txBox="1"/>
            <p:nvPr/>
          </p:nvSpPr>
          <p:spPr>
            <a:xfrm>
              <a:off x="4765110"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err="1"/>
                <a:t>Train</a:t>
              </a:r>
              <a:r>
                <a:rPr lang="cs-CZ" sz="2400" kern="1200"/>
                <a:t> model</a:t>
              </a:r>
              <a:endParaRPr lang="en-US" sz="2400" kern="1200"/>
            </a:p>
          </p:txBody>
        </p:sp>
      </p:grpSp>
      <p:grpSp>
        <p:nvGrpSpPr>
          <p:cNvPr id="11" name="Group 10">
            <a:extLst>
              <a:ext uri="{FF2B5EF4-FFF2-40B4-BE49-F238E27FC236}">
                <a16:creationId xmlns:a16="http://schemas.microsoft.com/office/drawing/2014/main" id="{6B50B5D7-0ABD-4E55-B3D9-E9C5964E494B}"/>
              </a:ext>
            </a:extLst>
          </p:cNvPr>
          <p:cNvGrpSpPr/>
          <p:nvPr/>
        </p:nvGrpSpPr>
        <p:grpSpPr>
          <a:xfrm>
            <a:off x="7104116" y="3673186"/>
            <a:ext cx="358126" cy="418940"/>
            <a:chOff x="6593628" y="1932861"/>
            <a:chExt cx="358126" cy="418940"/>
          </a:xfrm>
        </p:grpSpPr>
        <p:sp>
          <p:nvSpPr>
            <p:cNvPr id="15" name="Arrow: Right 14">
              <a:extLst>
                <a:ext uri="{FF2B5EF4-FFF2-40B4-BE49-F238E27FC236}">
                  <a16:creationId xmlns:a16="http://schemas.microsoft.com/office/drawing/2014/main" id="{C85A4164-94F1-42F1-A743-8DDF9268078E}"/>
                </a:ext>
              </a:extLst>
            </p:cNvPr>
            <p:cNvSpPr/>
            <p:nvPr/>
          </p:nvSpPr>
          <p:spPr>
            <a:xfrm>
              <a:off x="6593628"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9292687"/>
                <a:satOff val="-12311"/>
                <a:lumOff val="-915"/>
                <a:alphaOff val="0"/>
              </a:schemeClr>
            </a:fillRef>
            <a:effectRef idx="0">
              <a:schemeClr val="accent4">
                <a:hueOff val="9292687"/>
                <a:satOff val="-12311"/>
                <a:lumOff val="-915"/>
                <a:alphaOff val="0"/>
              </a:schemeClr>
            </a:effectRef>
            <a:fontRef idx="minor">
              <a:schemeClr val="lt1"/>
            </a:fontRef>
          </p:style>
        </p:sp>
        <p:sp>
          <p:nvSpPr>
            <p:cNvPr id="16" name="Arrow: Right 14">
              <a:extLst>
                <a:ext uri="{FF2B5EF4-FFF2-40B4-BE49-F238E27FC236}">
                  <a16:creationId xmlns:a16="http://schemas.microsoft.com/office/drawing/2014/main" id="{1F987EAC-7893-4CC0-A817-D89913AEC9BC}"/>
                </a:ext>
              </a:extLst>
            </p:cNvPr>
            <p:cNvSpPr txBox="1"/>
            <p:nvPr/>
          </p:nvSpPr>
          <p:spPr>
            <a:xfrm>
              <a:off x="6593628"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p:txBody>
        </p:sp>
      </p:grpSp>
      <p:grpSp>
        <p:nvGrpSpPr>
          <p:cNvPr id="12" name="Group 11">
            <a:extLst>
              <a:ext uri="{FF2B5EF4-FFF2-40B4-BE49-F238E27FC236}">
                <a16:creationId xmlns:a16="http://schemas.microsoft.com/office/drawing/2014/main" id="{EC4328E2-A101-41B8-A0AE-D7A7D2B73E34}"/>
              </a:ext>
            </a:extLst>
          </p:cNvPr>
          <p:cNvGrpSpPr/>
          <p:nvPr/>
        </p:nvGrpSpPr>
        <p:grpSpPr>
          <a:xfrm>
            <a:off x="7610899" y="3375873"/>
            <a:ext cx="1689276" cy="1013566"/>
            <a:chOff x="7100411" y="1635548"/>
            <a:chExt cx="1689276" cy="1013566"/>
          </a:xfrm>
        </p:grpSpPr>
        <p:sp>
          <p:nvSpPr>
            <p:cNvPr id="13" name="Rectangle: Rounded Corners 12">
              <a:extLst>
                <a:ext uri="{FF2B5EF4-FFF2-40B4-BE49-F238E27FC236}">
                  <a16:creationId xmlns:a16="http://schemas.microsoft.com/office/drawing/2014/main" id="{1FCD94DA-D2A1-4DFA-AF09-590367463416}"/>
                </a:ext>
              </a:extLst>
            </p:cNvPr>
            <p:cNvSpPr/>
            <p:nvPr/>
          </p:nvSpPr>
          <p:spPr>
            <a:xfrm>
              <a:off x="7100411" y="1635548"/>
              <a:ext cx="1689276" cy="1013566"/>
            </a:xfrm>
            <a:prstGeom prst="roundRect">
              <a:avLst>
                <a:gd name="adj" fmla="val 10000"/>
              </a:avLst>
            </a:prstGeom>
          </p:spPr>
          <p:style>
            <a:lnRef idx="2">
              <a:schemeClr val="lt1">
                <a:hueOff val="0"/>
                <a:satOff val="0"/>
                <a:lumOff val="0"/>
                <a:alphaOff val="0"/>
              </a:schemeClr>
            </a:lnRef>
            <a:fillRef idx="1">
              <a:schemeClr val="accent4">
                <a:hueOff val="10454273"/>
                <a:satOff val="-13849"/>
                <a:lumOff val="-1030"/>
                <a:alphaOff val="0"/>
              </a:schemeClr>
            </a:fillRef>
            <a:effectRef idx="0">
              <a:schemeClr val="accent4">
                <a:hueOff val="10454273"/>
                <a:satOff val="-13849"/>
                <a:lumOff val="-1030"/>
                <a:alphaOff val="0"/>
              </a:schemeClr>
            </a:effectRef>
            <a:fontRef idx="minor">
              <a:schemeClr val="lt1"/>
            </a:fontRef>
          </p:style>
        </p:sp>
        <p:sp>
          <p:nvSpPr>
            <p:cNvPr id="14" name="Rectangle: Rounded Corners 16">
              <a:extLst>
                <a:ext uri="{FF2B5EF4-FFF2-40B4-BE49-F238E27FC236}">
                  <a16:creationId xmlns:a16="http://schemas.microsoft.com/office/drawing/2014/main" id="{A4DB26BC-399B-432B-BD17-12360ECAFBDE}"/>
                </a:ext>
              </a:extLst>
            </p:cNvPr>
            <p:cNvSpPr txBox="1"/>
            <p:nvPr/>
          </p:nvSpPr>
          <p:spPr>
            <a:xfrm>
              <a:off x="7130097"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err="1"/>
                <a:t>Evaluate</a:t>
              </a:r>
              <a:r>
                <a:rPr lang="cs-CZ" sz="2400" kern="1200"/>
                <a:t> model</a:t>
              </a:r>
              <a:endParaRPr lang="en-US" sz="2400" kern="1200"/>
            </a:p>
          </p:txBody>
        </p:sp>
      </p:grpSp>
    </p:spTree>
    <p:extLst>
      <p:ext uri="{BB962C8B-B14F-4D97-AF65-F5344CB8AC3E}">
        <p14:creationId xmlns:p14="http://schemas.microsoft.com/office/powerpoint/2010/main" val="802320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grpSp>
        <p:nvGrpSpPr>
          <p:cNvPr id="6" name="Group 5">
            <a:extLst>
              <a:ext uri="{FF2B5EF4-FFF2-40B4-BE49-F238E27FC236}">
                <a16:creationId xmlns:a16="http://schemas.microsoft.com/office/drawing/2014/main" id="{0EB6B76E-EAF1-4D73-81B6-5A556577CE58}"/>
              </a:ext>
            </a:extLst>
          </p:cNvPr>
          <p:cNvGrpSpPr/>
          <p:nvPr/>
        </p:nvGrpSpPr>
        <p:grpSpPr>
          <a:xfrm>
            <a:off x="512661" y="3375873"/>
            <a:ext cx="1689276" cy="1013566"/>
            <a:chOff x="5449" y="1635548"/>
            <a:chExt cx="1689276" cy="1013566"/>
          </a:xfrm>
        </p:grpSpPr>
        <p:sp>
          <p:nvSpPr>
            <p:cNvPr id="31" name="Rectangle: Rounded Corners 30">
              <a:extLst>
                <a:ext uri="{FF2B5EF4-FFF2-40B4-BE49-F238E27FC236}">
                  <a16:creationId xmlns:a16="http://schemas.microsoft.com/office/drawing/2014/main" id="{FFA78E44-2E9B-4993-A31E-0F4EC2E9C02F}"/>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2" name="Rectangle: Rounded Corners 4">
              <a:extLst>
                <a:ext uri="{FF2B5EF4-FFF2-40B4-BE49-F238E27FC236}">
                  <a16:creationId xmlns:a16="http://schemas.microsoft.com/office/drawing/2014/main" id="{58611D97-DAB7-4062-A1B1-D9B20603793E}"/>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dirty="0" err="1"/>
                <a:t>Raw</a:t>
              </a:r>
              <a:r>
                <a:rPr lang="cs-CZ" sz="2400" kern="1200" dirty="0"/>
                <a:t> </a:t>
              </a:r>
            </a:p>
            <a:p>
              <a:pPr marL="0" lvl="0" indent="0" algn="ctr" defTabSz="1066800">
                <a:lnSpc>
                  <a:spcPct val="90000"/>
                </a:lnSpc>
                <a:spcBef>
                  <a:spcPct val="0"/>
                </a:spcBef>
                <a:spcAft>
                  <a:spcPct val="35000"/>
                </a:spcAft>
                <a:buNone/>
              </a:pPr>
              <a:r>
                <a:rPr lang="cs-CZ" sz="2400" kern="1200" dirty="0"/>
                <a:t>data</a:t>
              </a:r>
              <a:endParaRPr lang="en-US" sz="2400" kern="1200" dirty="0"/>
            </a:p>
          </p:txBody>
        </p:sp>
      </p:grpSp>
      <p:grpSp>
        <p:nvGrpSpPr>
          <p:cNvPr id="7" name="Group 6">
            <a:extLst>
              <a:ext uri="{FF2B5EF4-FFF2-40B4-BE49-F238E27FC236}">
                <a16:creationId xmlns:a16="http://schemas.microsoft.com/office/drawing/2014/main" id="{B178D18C-78BF-40E4-843D-7928C1860DCF}"/>
              </a:ext>
            </a:extLst>
          </p:cNvPr>
          <p:cNvGrpSpPr/>
          <p:nvPr/>
        </p:nvGrpSpPr>
        <p:grpSpPr>
          <a:xfrm>
            <a:off x="2370865" y="3673186"/>
            <a:ext cx="358126" cy="418940"/>
            <a:chOff x="1863653" y="1932861"/>
            <a:chExt cx="358126" cy="418940"/>
          </a:xfrm>
        </p:grpSpPr>
        <p:sp>
          <p:nvSpPr>
            <p:cNvPr id="29" name="Arrow: Right 28">
              <a:extLst>
                <a:ext uri="{FF2B5EF4-FFF2-40B4-BE49-F238E27FC236}">
                  <a16:creationId xmlns:a16="http://schemas.microsoft.com/office/drawing/2014/main" id="{D1998B54-ACB8-4F7E-9F5A-D176295A6DF0}"/>
                </a:ext>
              </a:extLst>
            </p:cNvPr>
            <p:cNvSpPr/>
            <p:nvPr/>
          </p:nvSpPr>
          <p:spPr>
            <a:xfrm>
              <a:off x="1863653"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0" name="Arrow: Right 6">
              <a:extLst>
                <a:ext uri="{FF2B5EF4-FFF2-40B4-BE49-F238E27FC236}">
                  <a16:creationId xmlns:a16="http://schemas.microsoft.com/office/drawing/2014/main" id="{85D1EDFF-D901-47D3-84E4-0CF8EA9CC419}"/>
                </a:ext>
              </a:extLst>
            </p:cNvPr>
            <p:cNvSpPr txBox="1"/>
            <p:nvPr/>
          </p:nvSpPr>
          <p:spPr>
            <a:xfrm>
              <a:off x="1863653"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p:txBody>
        </p:sp>
      </p:grpSp>
      <p:grpSp>
        <p:nvGrpSpPr>
          <p:cNvPr id="8" name="Group 7">
            <a:extLst>
              <a:ext uri="{FF2B5EF4-FFF2-40B4-BE49-F238E27FC236}">
                <a16:creationId xmlns:a16="http://schemas.microsoft.com/office/drawing/2014/main" id="{3284BF69-214A-4DC9-ADA2-5E1FA5616289}"/>
              </a:ext>
            </a:extLst>
          </p:cNvPr>
          <p:cNvGrpSpPr/>
          <p:nvPr/>
        </p:nvGrpSpPr>
        <p:grpSpPr>
          <a:xfrm>
            <a:off x="2877648" y="3375873"/>
            <a:ext cx="1689276" cy="1013566"/>
            <a:chOff x="2370436" y="1635548"/>
            <a:chExt cx="1689276" cy="1013566"/>
          </a:xfrm>
        </p:grpSpPr>
        <p:sp>
          <p:nvSpPr>
            <p:cNvPr id="27" name="Rectangle: Rounded Corners 26">
              <a:extLst>
                <a:ext uri="{FF2B5EF4-FFF2-40B4-BE49-F238E27FC236}">
                  <a16:creationId xmlns:a16="http://schemas.microsoft.com/office/drawing/2014/main" id="{60D08D40-D201-4EF4-8B49-4514DA8258E8}"/>
                </a:ext>
              </a:extLst>
            </p:cNvPr>
            <p:cNvSpPr/>
            <p:nvPr/>
          </p:nvSpPr>
          <p:spPr>
            <a:xfrm>
              <a:off x="2370436" y="1635548"/>
              <a:ext cx="1689276" cy="1013566"/>
            </a:xfrm>
            <a:prstGeom prst="roundRect">
              <a:avLst>
                <a:gd name="adj" fmla="val 10000"/>
              </a:avLst>
            </a:prstGeom>
          </p:spPr>
          <p:style>
            <a:lnRef idx="2">
              <a:schemeClr val="lt1">
                <a:hueOff val="0"/>
                <a:satOff val="0"/>
                <a:lumOff val="0"/>
                <a:alphaOff val="0"/>
              </a:schemeClr>
            </a:lnRef>
            <a:fillRef idx="1">
              <a:schemeClr val="accent4">
                <a:hueOff val="3484758"/>
                <a:satOff val="-4616"/>
                <a:lumOff val="-343"/>
                <a:alphaOff val="0"/>
              </a:schemeClr>
            </a:fillRef>
            <a:effectRef idx="0">
              <a:schemeClr val="accent4">
                <a:hueOff val="3484758"/>
                <a:satOff val="-4616"/>
                <a:lumOff val="-343"/>
                <a:alphaOff val="0"/>
              </a:schemeClr>
            </a:effectRef>
            <a:fontRef idx="minor">
              <a:schemeClr val="lt1"/>
            </a:fontRef>
          </p:style>
        </p:sp>
        <p:sp>
          <p:nvSpPr>
            <p:cNvPr id="28" name="Rectangle: Rounded Corners 8">
              <a:extLst>
                <a:ext uri="{FF2B5EF4-FFF2-40B4-BE49-F238E27FC236}">
                  <a16:creationId xmlns:a16="http://schemas.microsoft.com/office/drawing/2014/main" id="{26BFE825-7530-4C7D-8B98-CF2CCB0E2906}"/>
                </a:ext>
              </a:extLst>
            </p:cNvPr>
            <p:cNvSpPr txBox="1"/>
            <p:nvPr/>
          </p:nvSpPr>
          <p:spPr>
            <a:xfrm>
              <a:off x="2400122"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dirty="0" err="1"/>
                <a:t>Prepare</a:t>
              </a:r>
              <a:r>
                <a:rPr lang="cs-CZ" sz="2400" kern="1200" dirty="0"/>
                <a:t> data</a:t>
              </a:r>
              <a:endParaRPr lang="en-US" sz="2400" kern="1200" dirty="0"/>
            </a:p>
          </p:txBody>
        </p:sp>
      </p:grpSp>
      <p:grpSp>
        <p:nvGrpSpPr>
          <p:cNvPr id="9" name="Group 8">
            <a:extLst>
              <a:ext uri="{FF2B5EF4-FFF2-40B4-BE49-F238E27FC236}">
                <a16:creationId xmlns:a16="http://schemas.microsoft.com/office/drawing/2014/main" id="{4FB23C3F-958E-40D0-B3A3-14A95ECA3126}"/>
              </a:ext>
            </a:extLst>
          </p:cNvPr>
          <p:cNvGrpSpPr/>
          <p:nvPr/>
        </p:nvGrpSpPr>
        <p:grpSpPr>
          <a:xfrm>
            <a:off x="4735853" y="3673186"/>
            <a:ext cx="358126" cy="418940"/>
            <a:chOff x="4228641" y="1932861"/>
            <a:chExt cx="358126" cy="418940"/>
          </a:xfrm>
        </p:grpSpPr>
        <p:sp>
          <p:nvSpPr>
            <p:cNvPr id="25" name="Arrow: Right 24">
              <a:extLst>
                <a:ext uri="{FF2B5EF4-FFF2-40B4-BE49-F238E27FC236}">
                  <a16:creationId xmlns:a16="http://schemas.microsoft.com/office/drawing/2014/main" id="{80DAC64D-1E15-4CE9-BC63-78CF71912C23}"/>
                </a:ext>
              </a:extLst>
            </p:cNvPr>
            <p:cNvSpPr/>
            <p:nvPr/>
          </p:nvSpPr>
          <p:spPr>
            <a:xfrm>
              <a:off x="4228641"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4646343"/>
                <a:satOff val="-6155"/>
                <a:lumOff val="-458"/>
                <a:alphaOff val="0"/>
              </a:schemeClr>
            </a:fillRef>
            <a:effectRef idx="0">
              <a:schemeClr val="accent4">
                <a:hueOff val="4646343"/>
                <a:satOff val="-6155"/>
                <a:lumOff val="-458"/>
                <a:alphaOff val="0"/>
              </a:schemeClr>
            </a:effectRef>
            <a:fontRef idx="minor">
              <a:schemeClr val="lt1"/>
            </a:fontRef>
          </p:style>
        </p:sp>
        <p:sp>
          <p:nvSpPr>
            <p:cNvPr id="26" name="Arrow: Right 10">
              <a:extLst>
                <a:ext uri="{FF2B5EF4-FFF2-40B4-BE49-F238E27FC236}">
                  <a16:creationId xmlns:a16="http://schemas.microsoft.com/office/drawing/2014/main" id="{88E71A2C-5DAE-46B6-82D9-A28B54382FF5}"/>
                </a:ext>
              </a:extLst>
            </p:cNvPr>
            <p:cNvSpPr txBox="1"/>
            <p:nvPr/>
          </p:nvSpPr>
          <p:spPr>
            <a:xfrm>
              <a:off x="4228641"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p:txBody>
        </p:sp>
      </p:grpSp>
      <p:grpSp>
        <p:nvGrpSpPr>
          <p:cNvPr id="10" name="Group 9">
            <a:extLst>
              <a:ext uri="{FF2B5EF4-FFF2-40B4-BE49-F238E27FC236}">
                <a16:creationId xmlns:a16="http://schemas.microsoft.com/office/drawing/2014/main" id="{68CE537C-70ED-4CB1-8EC9-8B45C28766C1}"/>
              </a:ext>
            </a:extLst>
          </p:cNvPr>
          <p:cNvGrpSpPr/>
          <p:nvPr/>
        </p:nvGrpSpPr>
        <p:grpSpPr>
          <a:xfrm>
            <a:off x="5242636" y="3375873"/>
            <a:ext cx="1689276" cy="1013566"/>
            <a:chOff x="4735424" y="1635548"/>
            <a:chExt cx="1689276" cy="1013566"/>
          </a:xfrm>
        </p:grpSpPr>
        <p:sp>
          <p:nvSpPr>
            <p:cNvPr id="23" name="Rectangle: Rounded Corners 22">
              <a:extLst>
                <a:ext uri="{FF2B5EF4-FFF2-40B4-BE49-F238E27FC236}">
                  <a16:creationId xmlns:a16="http://schemas.microsoft.com/office/drawing/2014/main" id="{B2DF16ED-BBF0-4D73-8468-480E244976B8}"/>
                </a:ext>
              </a:extLst>
            </p:cNvPr>
            <p:cNvSpPr/>
            <p:nvPr/>
          </p:nvSpPr>
          <p:spPr>
            <a:xfrm>
              <a:off x="4735424" y="1635548"/>
              <a:ext cx="1689276" cy="1013566"/>
            </a:xfrm>
            <a:prstGeom prst="roundRect">
              <a:avLst>
                <a:gd name="adj" fmla="val 10000"/>
              </a:avLst>
            </a:prstGeom>
          </p:spPr>
          <p:style>
            <a:lnRef idx="2">
              <a:schemeClr val="lt1">
                <a:hueOff val="0"/>
                <a:satOff val="0"/>
                <a:lumOff val="0"/>
                <a:alphaOff val="0"/>
              </a:schemeClr>
            </a:lnRef>
            <a:fillRef idx="1">
              <a:schemeClr val="accent4">
                <a:hueOff val="6969515"/>
                <a:satOff val="-9233"/>
                <a:lumOff val="-686"/>
                <a:alphaOff val="0"/>
              </a:schemeClr>
            </a:fillRef>
            <a:effectRef idx="0">
              <a:schemeClr val="accent4">
                <a:hueOff val="6969515"/>
                <a:satOff val="-9233"/>
                <a:lumOff val="-686"/>
                <a:alphaOff val="0"/>
              </a:schemeClr>
            </a:effectRef>
            <a:fontRef idx="minor">
              <a:schemeClr val="lt1"/>
            </a:fontRef>
          </p:style>
        </p:sp>
        <p:sp>
          <p:nvSpPr>
            <p:cNvPr id="24" name="Rectangle: Rounded Corners 12">
              <a:extLst>
                <a:ext uri="{FF2B5EF4-FFF2-40B4-BE49-F238E27FC236}">
                  <a16:creationId xmlns:a16="http://schemas.microsoft.com/office/drawing/2014/main" id="{32E27F26-3219-4A6D-A5E9-E540B43BD879}"/>
                </a:ext>
              </a:extLst>
            </p:cNvPr>
            <p:cNvSpPr txBox="1"/>
            <p:nvPr/>
          </p:nvSpPr>
          <p:spPr>
            <a:xfrm>
              <a:off x="4765110"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err="1"/>
                <a:t>Train</a:t>
              </a:r>
              <a:r>
                <a:rPr lang="cs-CZ" sz="2400" kern="1200"/>
                <a:t> model</a:t>
              </a:r>
              <a:endParaRPr lang="en-US" sz="2400" kern="1200"/>
            </a:p>
          </p:txBody>
        </p:sp>
      </p:grpSp>
      <p:grpSp>
        <p:nvGrpSpPr>
          <p:cNvPr id="11" name="Group 10">
            <a:extLst>
              <a:ext uri="{FF2B5EF4-FFF2-40B4-BE49-F238E27FC236}">
                <a16:creationId xmlns:a16="http://schemas.microsoft.com/office/drawing/2014/main" id="{E2EB7AFE-EAF3-4C38-BB5D-ABF36AABE5A4}"/>
              </a:ext>
            </a:extLst>
          </p:cNvPr>
          <p:cNvGrpSpPr/>
          <p:nvPr/>
        </p:nvGrpSpPr>
        <p:grpSpPr>
          <a:xfrm>
            <a:off x="7100840" y="3673186"/>
            <a:ext cx="358126" cy="418940"/>
            <a:chOff x="6593628" y="1932861"/>
            <a:chExt cx="358126" cy="418940"/>
          </a:xfrm>
        </p:grpSpPr>
        <p:sp>
          <p:nvSpPr>
            <p:cNvPr id="21" name="Arrow: Right 20">
              <a:extLst>
                <a:ext uri="{FF2B5EF4-FFF2-40B4-BE49-F238E27FC236}">
                  <a16:creationId xmlns:a16="http://schemas.microsoft.com/office/drawing/2014/main" id="{12BC8FC4-48E4-48EC-924C-2C6BA55E47E2}"/>
                </a:ext>
              </a:extLst>
            </p:cNvPr>
            <p:cNvSpPr/>
            <p:nvPr/>
          </p:nvSpPr>
          <p:spPr>
            <a:xfrm>
              <a:off x="6593628"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9292687"/>
                <a:satOff val="-12311"/>
                <a:lumOff val="-915"/>
                <a:alphaOff val="0"/>
              </a:schemeClr>
            </a:fillRef>
            <a:effectRef idx="0">
              <a:schemeClr val="accent4">
                <a:hueOff val="9292687"/>
                <a:satOff val="-12311"/>
                <a:lumOff val="-915"/>
                <a:alphaOff val="0"/>
              </a:schemeClr>
            </a:effectRef>
            <a:fontRef idx="minor">
              <a:schemeClr val="lt1"/>
            </a:fontRef>
          </p:style>
        </p:sp>
        <p:sp>
          <p:nvSpPr>
            <p:cNvPr id="22" name="Arrow: Right 14">
              <a:extLst>
                <a:ext uri="{FF2B5EF4-FFF2-40B4-BE49-F238E27FC236}">
                  <a16:creationId xmlns:a16="http://schemas.microsoft.com/office/drawing/2014/main" id="{1028A20A-B78D-4531-A24B-079F3F5A2CB2}"/>
                </a:ext>
              </a:extLst>
            </p:cNvPr>
            <p:cNvSpPr txBox="1"/>
            <p:nvPr/>
          </p:nvSpPr>
          <p:spPr>
            <a:xfrm>
              <a:off x="6593628"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p:txBody>
        </p:sp>
      </p:grpSp>
      <p:grpSp>
        <p:nvGrpSpPr>
          <p:cNvPr id="12" name="Group 11">
            <a:extLst>
              <a:ext uri="{FF2B5EF4-FFF2-40B4-BE49-F238E27FC236}">
                <a16:creationId xmlns:a16="http://schemas.microsoft.com/office/drawing/2014/main" id="{E099584B-A2F2-42F4-8DF6-5161DCFEE408}"/>
              </a:ext>
            </a:extLst>
          </p:cNvPr>
          <p:cNvGrpSpPr/>
          <p:nvPr/>
        </p:nvGrpSpPr>
        <p:grpSpPr>
          <a:xfrm>
            <a:off x="7607623" y="3375873"/>
            <a:ext cx="1689276" cy="1013566"/>
            <a:chOff x="7100411" y="1635548"/>
            <a:chExt cx="1689276" cy="1013566"/>
          </a:xfrm>
        </p:grpSpPr>
        <p:sp>
          <p:nvSpPr>
            <p:cNvPr id="19" name="Rectangle: Rounded Corners 18">
              <a:extLst>
                <a:ext uri="{FF2B5EF4-FFF2-40B4-BE49-F238E27FC236}">
                  <a16:creationId xmlns:a16="http://schemas.microsoft.com/office/drawing/2014/main" id="{292B6A57-B221-4921-BE62-6A10FCB27DDF}"/>
                </a:ext>
              </a:extLst>
            </p:cNvPr>
            <p:cNvSpPr/>
            <p:nvPr/>
          </p:nvSpPr>
          <p:spPr>
            <a:xfrm>
              <a:off x="7100411" y="1635548"/>
              <a:ext cx="1689276" cy="1013566"/>
            </a:xfrm>
            <a:prstGeom prst="roundRect">
              <a:avLst>
                <a:gd name="adj" fmla="val 10000"/>
              </a:avLst>
            </a:prstGeom>
          </p:spPr>
          <p:style>
            <a:lnRef idx="2">
              <a:schemeClr val="lt1">
                <a:hueOff val="0"/>
                <a:satOff val="0"/>
                <a:lumOff val="0"/>
                <a:alphaOff val="0"/>
              </a:schemeClr>
            </a:lnRef>
            <a:fillRef idx="1">
              <a:schemeClr val="accent4">
                <a:hueOff val="10454273"/>
                <a:satOff val="-13849"/>
                <a:lumOff val="-1030"/>
                <a:alphaOff val="0"/>
              </a:schemeClr>
            </a:fillRef>
            <a:effectRef idx="0">
              <a:schemeClr val="accent4">
                <a:hueOff val="10454273"/>
                <a:satOff val="-13849"/>
                <a:lumOff val="-1030"/>
                <a:alphaOff val="0"/>
              </a:schemeClr>
            </a:effectRef>
            <a:fontRef idx="minor">
              <a:schemeClr val="lt1"/>
            </a:fontRef>
          </p:style>
        </p:sp>
        <p:sp>
          <p:nvSpPr>
            <p:cNvPr id="20" name="Rectangle: Rounded Corners 16">
              <a:extLst>
                <a:ext uri="{FF2B5EF4-FFF2-40B4-BE49-F238E27FC236}">
                  <a16:creationId xmlns:a16="http://schemas.microsoft.com/office/drawing/2014/main" id="{22CA4F41-ECD5-4A67-B795-7015466EDA41}"/>
                </a:ext>
              </a:extLst>
            </p:cNvPr>
            <p:cNvSpPr txBox="1"/>
            <p:nvPr/>
          </p:nvSpPr>
          <p:spPr>
            <a:xfrm>
              <a:off x="7130097"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err="1"/>
                <a:t>Evaluate</a:t>
              </a:r>
              <a:r>
                <a:rPr lang="cs-CZ" sz="2400" kern="1200"/>
                <a:t> model</a:t>
              </a:r>
              <a:endParaRPr lang="en-US" sz="2400" kern="1200"/>
            </a:p>
          </p:txBody>
        </p:sp>
      </p:grpSp>
      <p:grpSp>
        <p:nvGrpSpPr>
          <p:cNvPr id="13" name="Group 12">
            <a:extLst>
              <a:ext uri="{FF2B5EF4-FFF2-40B4-BE49-F238E27FC236}">
                <a16:creationId xmlns:a16="http://schemas.microsoft.com/office/drawing/2014/main" id="{F2F01E3B-0C39-4898-86BD-A817404B3852}"/>
              </a:ext>
            </a:extLst>
          </p:cNvPr>
          <p:cNvGrpSpPr/>
          <p:nvPr/>
        </p:nvGrpSpPr>
        <p:grpSpPr>
          <a:xfrm>
            <a:off x="9465827" y="3673186"/>
            <a:ext cx="358126" cy="418940"/>
            <a:chOff x="8958615" y="1932861"/>
            <a:chExt cx="358126" cy="418940"/>
          </a:xfrm>
        </p:grpSpPr>
        <p:sp>
          <p:nvSpPr>
            <p:cNvPr id="17" name="Arrow: Right 16">
              <a:extLst>
                <a:ext uri="{FF2B5EF4-FFF2-40B4-BE49-F238E27FC236}">
                  <a16:creationId xmlns:a16="http://schemas.microsoft.com/office/drawing/2014/main" id="{91CEF4D3-6A98-4E2C-A23A-B6D439BDB658}"/>
                </a:ext>
              </a:extLst>
            </p:cNvPr>
            <p:cNvSpPr/>
            <p:nvPr/>
          </p:nvSpPr>
          <p:spPr>
            <a:xfrm>
              <a:off x="8958615"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13939030"/>
                <a:satOff val="-18466"/>
                <a:lumOff val="-1373"/>
                <a:alphaOff val="0"/>
              </a:schemeClr>
            </a:fillRef>
            <a:effectRef idx="0">
              <a:schemeClr val="accent4">
                <a:hueOff val="13939030"/>
                <a:satOff val="-18466"/>
                <a:lumOff val="-1373"/>
                <a:alphaOff val="0"/>
              </a:schemeClr>
            </a:effectRef>
            <a:fontRef idx="minor">
              <a:schemeClr val="lt1"/>
            </a:fontRef>
          </p:style>
        </p:sp>
        <p:sp>
          <p:nvSpPr>
            <p:cNvPr id="18" name="Arrow: Right 18">
              <a:extLst>
                <a:ext uri="{FF2B5EF4-FFF2-40B4-BE49-F238E27FC236}">
                  <a16:creationId xmlns:a16="http://schemas.microsoft.com/office/drawing/2014/main" id="{C97D59F3-AC9B-479B-B2F2-8BA9484B228C}"/>
                </a:ext>
              </a:extLst>
            </p:cNvPr>
            <p:cNvSpPr txBox="1"/>
            <p:nvPr/>
          </p:nvSpPr>
          <p:spPr>
            <a:xfrm>
              <a:off x="8958615"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p:txBody>
        </p:sp>
      </p:grpSp>
      <p:grpSp>
        <p:nvGrpSpPr>
          <p:cNvPr id="14" name="Group 13">
            <a:extLst>
              <a:ext uri="{FF2B5EF4-FFF2-40B4-BE49-F238E27FC236}">
                <a16:creationId xmlns:a16="http://schemas.microsoft.com/office/drawing/2014/main" id="{40C6F44F-952F-4F2B-9B42-8BE8B134AEB3}"/>
              </a:ext>
            </a:extLst>
          </p:cNvPr>
          <p:cNvGrpSpPr/>
          <p:nvPr/>
        </p:nvGrpSpPr>
        <p:grpSpPr>
          <a:xfrm>
            <a:off x="9972610" y="3375873"/>
            <a:ext cx="1689276" cy="1013566"/>
            <a:chOff x="9465398" y="1635548"/>
            <a:chExt cx="1689276" cy="1013566"/>
          </a:xfrm>
        </p:grpSpPr>
        <p:sp>
          <p:nvSpPr>
            <p:cNvPr id="15" name="Rectangle: Rounded Corners 14">
              <a:extLst>
                <a:ext uri="{FF2B5EF4-FFF2-40B4-BE49-F238E27FC236}">
                  <a16:creationId xmlns:a16="http://schemas.microsoft.com/office/drawing/2014/main" id="{B7AF857C-6CB8-4D44-A12A-A6AAE03E1000}"/>
                </a:ext>
              </a:extLst>
            </p:cNvPr>
            <p:cNvSpPr/>
            <p:nvPr/>
          </p:nvSpPr>
          <p:spPr>
            <a:xfrm>
              <a:off x="9465398" y="1635548"/>
              <a:ext cx="1689276" cy="1013566"/>
            </a:xfrm>
            <a:prstGeom prst="roundRect">
              <a:avLst>
                <a:gd name="adj" fmla="val 10000"/>
              </a:avLst>
            </a:prstGeom>
          </p:spPr>
          <p:style>
            <a:lnRef idx="2">
              <a:schemeClr val="lt1">
                <a:hueOff val="0"/>
                <a:satOff val="0"/>
                <a:lumOff val="0"/>
                <a:alphaOff val="0"/>
              </a:schemeClr>
            </a:lnRef>
            <a:fillRef idx="1">
              <a:schemeClr val="accent4">
                <a:hueOff val="13939030"/>
                <a:satOff val="-18466"/>
                <a:lumOff val="-1373"/>
                <a:alphaOff val="0"/>
              </a:schemeClr>
            </a:fillRef>
            <a:effectRef idx="0">
              <a:schemeClr val="accent4">
                <a:hueOff val="13939030"/>
                <a:satOff val="-18466"/>
                <a:lumOff val="-1373"/>
                <a:alphaOff val="0"/>
              </a:schemeClr>
            </a:effectRef>
            <a:fontRef idx="minor">
              <a:schemeClr val="lt1"/>
            </a:fontRef>
          </p:style>
        </p:sp>
        <p:sp>
          <p:nvSpPr>
            <p:cNvPr id="16" name="Rectangle: Rounded Corners 20">
              <a:extLst>
                <a:ext uri="{FF2B5EF4-FFF2-40B4-BE49-F238E27FC236}">
                  <a16:creationId xmlns:a16="http://schemas.microsoft.com/office/drawing/2014/main" id="{96663E97-2CC1-4FDE-914E-3449CC8E7046}"/>
                </a:ext>
              </a:extLst>
            </p:cNvPr>
            <p:cNvSpPr txBox="1"/>
            <p:nvPr/>
          </p:nvSpPr>
          <p:spPr>
            <a:xfrm>
              <a:off x="9495084"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err="1"/>
                <a:t>Consume</a:t>
              </a:r>
              <a:endParaRPr lang="en-US" sz="2400" kern="1200"/>
            </a:p>
          </p:txBody>
        </p:sp>
      </p:grpSp>
    </p:spTree>
    <p:extLst>
      <p:ext uri="{BB962C8B-B14F-4D97-AF65-F5344CB8AC3E}">
        <p14:creationId xmlns:p14="http://schemas.microsoft.com/office/powerpoint/2010/main" val="390221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EB6B2C-33A1-47BA-9652-397933FF4622}"/>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04E410FD-ED7D-4290-BF59-2F60BE00198A}"/>
              </a:ext>
            </a:extLst>
          </p:cNvPr>
          <p:cNvSpPr>
            <a:spLocks noGrp="1"/>
          </p:cNvSpPr>
          <p:nvPr>
            <p:ph type="title"/>
          </p:nvPr>
        </p:nvSpPr>
        <p:spPr/>
        <p:txBody>
          <a:bodyPr/>
          <a:lstStyle/>
          <a:p>
            <a:r>
              <a:rPr lang="cs-CZ" err="1"/>
              <a:t>What</a:t>
            </a:r>
            <a:r>
              <a:rPr lang="cs-CZ" dirty="0"/>
              <a:t> are </a:t>
            </a:r>
            <a:r>
              <a:rPr lang="cs-CZ" dirty="0" err="1"/>
              <a:t>raw</a:t>
            </a:r>
            <a:r>
              <a:rPr lang="cs-CZ" dirty="0"/>
              <a:t> data?</a:t>
            </a:r>
            <a:endParaRPr lang="en-US" dirty="0"/>
          </a:p>
        </p:txBody>
      </p:sp>
      <p:pic>
        <p:nvPicPr>
          <p:cNvPr id="5" name="Picture 4">
            <a:extLst>
              <a:ext uri="{FF2B5EF4-FFF2-40B4-BE49-F238E27FC236}">
                <a16:creationId xmlns:a16="http://schemas.microsoft.com/office/drawing/2014/main" id="{9BFB0CE6-5503-4E4F-B1B2-9EA2D49517FF}"/>
              </a:ext>
            </a:extLst>
          </p:cNvPr>
          <p:cNvPicPr>
            <a:picLocks noChangeAspect="1"/>
          </p:cNvPicPr>
          <p:nvPr/>
        </p:nvPicPr>
        <p:blipFill rotWithShape="1">
          <a:blip r:embed="rId2"/>
          <a:srcRect r="46396" b="71839"/>
          <a:stretch/>
        </p:blipFill>
        <p:spPr>
          <a:xfrm>
            <a:off x="515937" y="2142875"/>
            <a:ext cx="11129732" cy="2512550"/>
          </a:xfrm>
          <a:prstGeom prst="rect">
            <a:avLst/>
          </a:prstGeom>
        </p:spPr>
      </p:pic>
      <p:grpSp>
        <p:nvGrpSpPr>
          <p:cNvPr id="9" name="Group 8">
            <a:extLst>
              <a:ext uri="{FF2B5EF4-FFF2-40B4-BE49-F238E27FC236}">
                <a16:creationId xmlns:a16="http://schemas.microsoft.com/office/drawing/2014/main" id="{E2460CD7-AD98-4869-B99E-6FAAC2D7AA94}"/>
              </a:ext>
            </a:extLst>
          </p:cNvPr>
          <p:cNvGrpSpPr/>
          <p:nvPr/>
        </p:nvGrpSpPr>
        <p:grpSpPr>
          <a:xfrm>
            <a:off x="9977657" y="4994065"/>
            <a:ext cx="1689276" cy="1013566"/>
            <a:chOff x="5449" y="1635548"/>
            <a:chExt cx="1689276" cy="1013566"/>
          </a:xfrm>
        </p:grpSpPr>
        <p:sp>
          <p:nvSpPr>
            <p:cNvPr id="10" name="Rectangle: Rounded Corners 9">
              <a:extLst>
                <a:ext uri="{FF2B5EF4-FFF2-40B4-BE49-F238E27FC236}">
                  <a16:creationId xmlns:a16="http://schemas.microsoft.com/office/drawing/2014/main" id="{3BA9E408-1127-4867-A497-DF81DF48DF69}"/>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C697BE66-2594-494C-9671-886BCF52A9CA}"/>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cs-CZ" sz="2600" kern="1200" err="1"/>
                <a:t>Raw</a:t>
              </a:r>
              <a:r>
                <a:rPr lang="cs-CZ" sz="2600" kern="1200"/>
                <a:t> data</a:t>
              </a:r>
              <a:endParaRPr lang="en-US" sz="2600" kern="1200"/>
            </a:p>
          </p:txBody>
        </p:sp>
      </p:grpSp>
    </p:spTree>
    <p:extLst>
      <p:ext uri="{BB962C8B-B14F-4D97-AF65-F5344CB8AC3E}">
        <p14:creationId xmlns:p14="http://schemas.microsoft.com/office/powerpoint/2010/main" val="1462975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14540F-113F-4084-B7F7-B182D2286291}"/>
              </a:ext>
            </a:extLst>
          </p:cNvPr>
          <p:cNvSpPr>
            <a:spLocks noGrp="1"/>
          </p:cNvSpPr>
          <p:nvPr>
            <p:ph sz="quarter" idx="19"/>
          </p:nvPr>
        </p:nvSpPr>
        <p:spPr>
          <a:xfrm>
            <a:off x="515938" y="1752600"/>
            <a:ext cx="6596062" cy="4241800"/>
          </a:xfrm>
        </p:spPr>
        <p:txBody>
          <a:bodyPr/>
          <a:lstStyle/>
          <a:p>
            <a:r>
              <a:rPr lang="cs-CZ" sz="2400" dirty="0"/>
              <a:t> </a:t>
            </a:r>
            <a:r>
              <a:rPr lang="cs-CZ" sz="3200" dirty="0" err="1"/>
              <a:t>Column</a:t>
            </a:r>
            <a:r>
              <a:rPr lang="cs-CZ" sz="3200" dirty="0"/>
              <a:t> </a:t>
            </a:r>
            <a:r>
              <a:rPr lang="cs-CZ" sz="3200" dirty="0" err="1"/>
              <a:t>operations</a:t>
            </a:r>
            <a:r>
              <a:rPr lang="cs-CZ" sz="3200" dirty="0"/>
              <a:t>,</a:t>
            </a:r>
          </a:p>
          <a:p>
            <a:r>
              <a:rPr lang="cs-CZ" sz="3200" dirty="0"/>
              <a:t> </a:t>
            </a:r>
            <a:r>
              <a:rPr lang="cs-CZ" sz="3200" dirty="0" err="1"/>
              <a:t>Normalizations</a:t>
            </a:r>
            <a:r>
              <a:rPr lang="cs-CZ" sz="3200" dirty="0"/>
              <a:t>,</a:t>
            </a:r>
          </a:p>
          <a:p>
            <a:r>
              <a:rPr lang="cs-CZ" sz="3200" dirty="0"/>
              <a:t> Data </a:t>
            </a:r>
            <a:r>
              <a:rPr lang="cs-CZ" sz="3200" dirty="0" err="1"/>
              <a:t>conversions</a:t>
            </a:r>
            <a:r>
              <a:rPr lang="cs-CZ" sz="3200" dirty="0"/>
              <a:t>,</a:t>
            </a:r>
          </a:p>
          <a:p>
            <a:r>
              <a:rPr lang="cs-CZ" sz="3200" dirty="0"/>
              <a:t> Text/image </a:t>
            </a:r>
            <a:r>
              <a:rPr lang="cs-CZ" sz="3200" dirty="0" err="1"/>
              <a:t>transformations</a:t>
            </a:r>
            <a:r>
              <a:rPr lang="cs-CZ" sz="3200" dirty="0"/>
              <a:t>,</a:t>
            </a:r>
          </a:p>
          <a:p>
            <a:r>
              <a:rPr lang="cs-CZ" sz="3200" dirty="0"/>
              <a:t> </a:t>
            </a:r>
            <a:r>
              <a:rPr lang="cs-CZ" sz="3200" dirty="0" err="1"/>
              <a:t>Feature</a:t>
            </a:r>
            <a:r>
              <a:rPr lang="cs-CZ" sz="3200" dirty="0"/>
              <a:t> </a:t>
            </a:r>
            <a:r>
              <a:rPr lang="cs-CZ" sz="3200" dirty="0" err="1"/>
              <a:t>selections</a:t>
            </a:r>
            <a:r>
              <a:rPr lang="cs-CZ" sz="3200" dirty="0"/>
              <a:t>,</a:t>
            </a:r>
          </a:p>
          <a:p>
            <a:r>
              <a:rPr lang="cs-CZ" sz="3200" dirty="0"/>
              <a:t> </a:t>
            </a:r>
            <a:r>
              <a:rPr lang="cs-CZ" sz="3200" dirty="0" err="1"/>
              <a:t>Missing</a:t>
            </a:r>
            <a:r>
              <a:rPr lang="cs-CZ" sz="3200" dirty="0"/>
              <a:t> </a:t>
            </a:r>
            <a:r>
              <a:rPr lang="cs-CZ" sz="3200" dirty="0" err="1"/>
              <a:t>value</a:t>
            </a:r>
            <a:r>
              <a:rPr lang="cs-CZ" sz="3200" dirty="0"/>
              <a:t> </a:t>
            </a:r>
            <a:r>
              <a:rPr lang="cs-CZ" sz="3200" dirty="0" err="1"/>
              <a:t>operations</a:t>
            </a:r>
            <a:r>
              <a:rPr lang="cs-CZ" sz="3200" dirty="0"/>
              <a:t>,</a:t>
            </a:r>
          </a:p>
          <a:p>
            <a:r>
              <a:rPr lang="cs-CZ" sz="3200" dirty="0"/>
              <a:t> …</a:t>
            </a:r>
          </a:p>
          <a:p>
            <a:endParaRPr lang="en-US" dirty="0"/>
          </a:p>
        </p:txBody>
      </p:sp>
      <p:sp>
        <p:nvSpPr>
          <p:cNvPr id="10" name="Text Placeholder 9">
            <a:extLst>
              <a:ext uri="{FF2B5EF4-FFF2-40B4-BE49-F238E27FC236}">
                <a16:creationId xmlns:a16="http://schemas.microsoft.com/office/drawing/2014/main" id="{379B00FA-2348-44CE-BC92-28C26FE3CEC2}"/>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CBA04817-ACF9-43C0-8749-F686729CC7BC}"/>
              </a:ext>
            </a:extLst>
          </p:cNvPr>
          <p:cNvSpPr>
            <a:spLocks noGrp="1"/>
          </p:cNvSpPr>
          <p:nvPr>
            <p:ph type="title"/>
          </p:nvPr>
        </p:nvSpPr>
        <p:spPr/>
        <p:txBody>
          <a:bodyPr/>
          <a:lstStyle/>
          <a:p>
            <a:r>
              <a:rPr lang="cs-CZ"/>
              <a:t>Data </a:t>
            </a:r>
            <a:r>
              <a:rPr lang="cs-CZ" err="1"/>
              <a:t>preparation</a:t>
            </a:r>
            <a:r>
              <a:rPr lang="cs-CZ"/>
              <a:t>	</a:t>
            </a:r>
            <a:endParaRPr lang="en-US"/>
          </a:p>
        </p:txBody>
      </p:sp>
      <p:grpSp>
        <p:nvGrpSpPr>
          <p:cNvPr id="13" name="Group 12">
            <a:extLst>
              <a:ext uri="{FF2B5EF4-FFF2-40B4-BE49-F238E27FC236}">
                <a16:creationId xmlns:a16="http://schemas.microsoft.com/office/drawing/2014/main" id="{14F3FA51-2281-4B31-9EDD-B59ABA97DC0B}"/>
              </a:ext>
            </a:extLst>
          </p:cNvPr>
          <p:cNvGrpSpPr/>
          <p:nvPr/>
        </p:nvGrpSpPr>
        <p:grpSpPr>
          <a:xfrm>
            <a:off x="9986786" y="4980834"/>
            <a:ext cx="1689276" cy="1013566"/>
            <a:chOff x="2370436" y="1635548"/>
            <a:chExt cx="1689276" cy="1013566"/>
          </a:xfrm>
        </p:grpSpPr>
        <p:sp>
          <p:nvSpPr>
            <p:cNvPr id="14" name="Rectangle: Rounded Corners 13">
              <a:extLst>
                <a:ext uri="{FF2B5EF4-FFF2-40B4-BE49-F238E27FC236}">
                  <a16:creationId xmlns:a16="http://schemas.microsoft.com/office/drawing/2014/main" id="{15CBF685-0BBD-4C8D-9BCC-34CCBD041003}"/>
                </a:ext>
              </a:extLst>
            </p:cNvPr>
            <p:cNvSpPr/>
            <p:nvPr/>
          </p:nvSpPr>
          <p:spPr>
            <a:xfrm>
              <a:off x="2370436" y="1635548"/>
              <a:ext cx="1689276" cy="1013566"/>
            </a:xfrm>
            <a:prstGeom prst="roundRect">
              <a:avLst>
                <a:gd name="adj" fmla="val 10000"/>
              </a:avLst>
            </a:prstGeom>
          </p:spPr>
          <p:style>
            <a:lnRef idx="2">
              <a:schemeClr val="lt1">
                <a:hueOff val="0"/>
                <a:satOff val="0"/>
                <a:lumOff val="0"/>
                <a:alphaOff val="0"/>
              </a:schemeClr>
            </a:lnRef>
            <a:fillRef idx="1">
              <a:schemeClr val="accent4">
                <a:hueOff val="3484758"/>
                <a:satOff val="-4616"/>
                <a:lumOff val="-343"/>
                <a:alphaOff val="0"/>
              </a:schemeClr>
            </a:fillRef>
            <a:effectRef idx="0">
              <a:schemeClr val="accent4">
                <a:hueOff val="3484758"/>
                <a:satOff val="-4616"/>
                <a:lumOff val="-343"/>
                <a:alphaOff val="0"/>
              </a:schemeClr>
            </a:effectRef>
            <a:fontRef idx="minor">
              <a:schemeClr val="lt1"/>
            </a:fontRef>
          </p:style>
        </p:sp>
        <p:sp>
          <p:nvSpPr>
            <p:cNvPr id="15" name="Rectangle: Rounded Corners 4">
              <a:extLst>
                <a:ext uri="{FF2B5EF4-FFF2-40B4-BE49-F238E27FC236}">
                  <a16:creationId xmlns:a16="http://schemas.microsoft.com/office/drawing/2014/main" id="{55E18D88-BD43-450A-A0AC-4C933E634F7E}"/>
                </a:ext>
              </a:extLst>
            </p:cNvPr>
            <p:cNvSpPr txBox="1"/>
            <p:nvPr/>
          </p:nvSpPr>
          <p:spPr>
            <a:xfrm>
              <a:off x="2400122"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cs-CZ" sz="2600" kern="1200" err="1"/>
                <a:t>Prepare</a:t>
              </a:r>
              <a:r>
                <a:rPr lang="cs-CZ" sz="2600" kern="1200"/>
                <a:t> data</a:t>
              </a:r>
              <a:endParaRPr lang="en-US" sz="2600" kern="1200"/>
            </a:p>
          </p:txBody>
        </p:sp>
      </p:grpSp>
    </p:spTree>
    <p:extLst>
      <p:ext uri="{BB962C8B-B14F-4D97-AF65-F5344CB8AC3E}">
        <p14:creationId xmlns:p14="http://schemas.microsoft.com/office/powerpoint/2010/main" val="408912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err="1"/>
              <a:t>What</a:t>
            </a:r>
            <a:r>
              <a:rPr lang="cs-CZ"/>
              <a:t> </a:t>
            </a:r>
            <a:r>
              <a:rPr lang="cs-CZ" err="1"/>
              <a:t>can</a:t>
            </a:r>
            <a:r>
              <a:rPr lang="cs-CZ"/>
              <a:t> </a:t>
            </a:r>
            <a:r>
              <a:rPr lang="cs-CZ" err="1"/>
              <a:t>you</a:t>
            </a:r>
            <a:r>
              <a:rPr lang="cs-CZ"/>
              <a:t> </a:t>
            </a:r>
            <a:r>
              <a:rPr lang="cs-CZ" err="1"/>
              <a:t>train</a:t>
            </a:r>
            <a:r>
              <a:rPr lang="cs-CZ"/>
              <a:t>?</a:t>
            </a:r>
            <a:endParaRPr lang="en-US"/>
          </a:p>
        </p:txBody>
      </p:sp>
      <p:sp>
        <p:nvSpPr>
          <p:cNvPr id="25" name="Content Placeholder 24">
            <a:extLst>
              <a:ext uri="{FF2B5EF4-FFF2-40B4-BE49-F238E27FC236}">
                <a16:creationId xmlns:a16="http://schemas.microsoft.com/office/drawing/2014/main" id="{0BCDFD33-F970-4CBF-90B0-B5582B285BCF}"/>
              </a:ext>
            </a:extLst>
          </p:cNvPr>
          <p:cNvSpPr>
            <a:spLocks noGrp="1"/>
          </p:cNvSpPr>
          <p:nvPr>
            <p:ph sz="quarter" idx="20"/>
          </p:nvPr>
        </p:nvSpPr>
        <p:spPr>
          <a:xfrm>
            <a:off x="6282209" y="1752600"/>
            <a:ext cx="5364161" cy="4241800"/>
          </a:xfrm>
        </p:spPr>
        <p:txBody>
          <a:bodyPr/>
          <a:lstStyle/>
          <a:p>
            <a:r>
              <a:rPr lang="cs-CZ" dirty="0"/>
              <a:t>Binary/</a:t>
            </a:r>
            <a:r>
              <a:rPr lang="cs-CZ" dirty="0" err="1"/>
              <a:t>Multiclass</a:t>
            </a:r>
            <a:r>
              <a:rPr lang="cs-CZ" dirty="0"/>
              <a:t> </a:t>
            </a:r>
            <a:r>
              <a:rPr lang="cs-CZ" dirty="0" err="1"/>
              <a:t>classification</a:t>
            </a:r>
            <a:endParaRPr lang="cs-CZ" dirty="0"/>
          </a:p>
          <a:p>
            <a:pPr lvl="1"/>
            <a:r>
              <a:rPr lang="cs-CZ" dirty="0" err="1"/>
              <a:t>Including</a:t>
            </a:r>
            <a:r>
              <a:rPr lang="cs-CZ" dirty="0"/>
              <a:t> </a:t>
            </a:r>
            <a:r>
              <a:rPr lang="cs-CZ" dirty="0" err="1"/>
              <a:t>deep</a:t>
            </a:r>
            <a:r>
              <a:rPr lang="cs-CZ" dirty="0"/>
              <a:t> learning</a:t>
            </a:r>
          </a:p>
          <a:p>
            <a:r>
              <a:rPr lang="cs-CZ" dirty="0" err="1"/>
              <a:t>Regression</a:t>
            </a:r>
            <a:endParaRPr lang="cs-CZ" dirty="0"/>
          </a:p>
          <a:p>
            <a:r>
              <a:rPr lang="cs-CZ" dirty="0" err="1"/>
              <a:t>Anomaly</a:t>
            </a:r>
            <a:r>
              <a:rPr lang="cs-CZ" dirty="0"/>
              <a:t> </a:t>
            </a:r>
            <a:r>
              <a:rPr lang="cs-CZ" dirty="0" err="1"/>
              <a:t>detection</a:t>
            </a:r>
            <a:endParaRPr lang="cs-CZ" dirty="0"/>
          </a:p>
          <a:p>
            <a:r>
              <a:rPr lang="cs-CZ" dirty="0" err="1"/>
              <a:t>Ranking</a:t>
            </a:r>
            <a:endParaRPr lang="cs-CZ" dirty="0"/>
          </a:p>
          <a:p>
            <a:r>
              <a:rPr lang="cs-CZ" dirty="0" err="1"/>
              <a:t>Recommendation</a:t>
            </a:r>
            <a:endParaRPr lang="cs-CZ" dirty="0"/>
          </a:p>
          <a:p>
            <a:endParaRPr lang="en-US" dirty="0"/>
          </a:p>
        </p:txBody>
      </p:sp>
      <p:sp>
        <p:nvSpPr>
          <p:cNvPr id="24" name="Text Placeholder 23">
            <a:extLst>
              <a:ext uri="{FF2B5EF4-FFF2-40B4-BE49-F238E27FC236}">
                <a16:creationId xmlns:a16="http://schemas.microsoft.com/office/drawing/2014/main" id="{87236DBC-B781-4CA9-9FF5-FB3FD975BDBB}"/>
              </a:ext>
            </a:extLst>
          </p:cNvPr>
          <p:cNvSpPr>
            <a:spLocks noGrp="1"/>
          </p:cNvSpPr>
          <p:nvPr>
            <p:ph type="body" sz="quarter" idx="18"/>
          </p:nvPr>
        </p:nvSpPr>
        <p:spPr>
          <a:xfrm>
            <a:off x="6282207" y="1752600"/>
            <a:ext cx="5364162" cy="560905"/>
          </a:xfrm>
        </p:spPr>
        <p:txBody>
          <a:bodyPr/>
          <a:lstStyle/>
          <a:p>
            <a:r>
              <a:rPr lang="cs-CZ" dirty="0" err="1"/>
              <a:t>Supervised</a:t>
            </a:r>
            <a:r>
              <a:rPr lang="cs-CZ" dirty="0"/>
              <a:t> learning</a:t>
            </a:r>
            <a:endParaRPr lang="en-US" dirty="0"/>
          </a:p>
        </p:txBody>
      </p:sp>
      <p:sp>
        <p:nvSpPr>
          <p:cNvPr id="26" name="Text Placeholder 23">
            <a:extLst>
              <a:ext uri="{FF2B5EF4-FFF2-40B4-BE49-F238E27FC236}">
                <a16:creationId xmlns:a16="http://schemas.microsoft.com/office/drawing/2014/main" id="{63D74482-98E6-42CC-9203-E6D01A614B87}"/>
              </a:ext>
            </a:extLst>
          </p:cNvPr>
          <p:cNvSpPr txBox="1">
            <a:spLocks/>
          </p:cNvSpPr>
          <p:nvPr/>
        </p:nvSpPr>
        <p:spPr>
          <a:xfrm>
            <a:off x="1518263" y="4276100"/>
            <a:ext cx="5364162" cy="560905"/>
          </a:xfrm>
          <a:prstGeom prst="rect">
            <a:avLst/>
          </a:prstGeom>
        </p:spPr>
        <p:txBody>
          <a:bodyPr wrap="square" lIns="108000" tIns="72000" rIns="108000" bIns="72000">
            <a:spAutoFit/>
          </a:bodyPr>
          <a:lstStyle>
            <a:lvl1pPr marL="0" indent="0" algn="l" defTabSz="914400" rtl="0" eaLnBrk="1" latinLnBrk="0" hangingPunct="1">
              <a:lnSpc>
                <a:spcPct val="90000"/>
              </a:lnSpc>
              <a:spcBef>
                <a:spcPts val="0"/>
              </a:spcBef>
              <a:buFont typeface="Arial" panose="020B0604020202020204" pitchFamily="34" charset="0"/>
              <a:buNone/>
              <a:defRPr sz="3000" b="1" kern="1200" cap="all" baseline="0">
                <a:solidFill>
                  <a:srgbClr val="00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34" name="Content Placeholder 24">
            <a:extLst>
              <a:ext uri="{FF2B5EF4-FFF2-40B4-BE49-F238E27FC236}">
                <a16:creationId xmlns:a16="http://schemas.microsoft.com/office/drawing/2014/main" id="{A192DE1E-7432-49BF-889F-34A91B895853}"/>
              </a:ext>
            </a:extLst>
          </p:cNvPr>
          <p:cNvSpPr txBox="1">
            <a:spLocks/>
          </p:cNvSpPr>
          <p:nvPr/>
        </p:nvSpPr>
        <p:spPr>
          <a:xfrm>
            <a:off x="545630" y="1752600"/>
            <a:ext cx="5364161" cy="4241800"/>
          </a:xfrm>
          <a:prstGeom prst="rect">
            <a:avLst/>
          </a:prstGeom>
        </p:spPr>
        <p:txBody>
          <a:bodyPr lIns="108000" tIns="540000" rIns="108000" bIns="72000"/>
          <a:lstStyle>
            <a:lvl1pPr marL="144000" indent="-144000"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2000" kern="1200">
                <a:solidFill>
                  <a:srgbClr val="000000"/>
                </a:solidFill>
                <a:latin typeface="+mn-lt"/>
                <a:ea typeface="+mn-ea"/>
                <a:cs typeface="+mn-cs"/>
              </a:defRPr>
            </a:lvl1pPr>
            <a:lvl2pPr marL="288000" indent="-144000" algn="l" defTabSz="914400" rtl="0" eaLnBrk="1" latinLnBrk="0" hangingPunct="1">
              <a:lnSpc>
                <a:spcPct val="90000"/>
              </a:lnSpc>
              <a:spcBef>
                <a:spcPts val="0"/>
              </a:spcBef>
              <a:spcAft>
                <a:spcPts val="600"/>
              </a:spcAft>
              <a:buFont typeface="Arial" panose="020B0604020202020204" pitchFamily="34" charset="0"/>
              <a:buChar char="•"/>
              <a:defRPr sz="2000" kern="1200">
                <a:solidFill>
                  <a:schemeClr val="tx2">
                    <a:lumMod val="50000"/>
                  </a:schemeClr>
                </a:solidFill>
                <a:latin typeface="+mn-lt"/>
                <a:ea typeface="+mn-ea"/>
                <a:cs typeface="+mn-cs"/>
              </a:defRPr>
            </a:lvl2pPr>
            <a:lvl3pPr marL="432000" indent="-144000" algn="l" defTabSz="914400" rtl="0" eaLnBrk="1" latinLnBrk="0" hangingPunct="1">
              <a:lnSpc>
                <a:spcPct val="90000"/>
              </a:lnSpc>
              <a:spcBef>
                <a:spcPts val="0"/>
              </a:spcBef>
              <a:spcAft>
                <a:spcPts val="600"/>
              </a:spcAft>
              <a:buFont typeface="Arial" panose="020B0604020202020204" pitchFamily="34" charset="0"/>
              <a:buChar char="•"/>
              <a:defRPr sz="2000" kern="1200">
                <a:solidFill>
                  <a:srgbClr val="7F7F7F"/>
                </a:solidFill>
                <a:latin typeface="+mn-lt"/>
                <a:ea typeface="+mn-ea"/>
                <a:cs typeface="+mn-cs"/>
              </a:defRPr>
            </a:lvl3pPr>
            <a:lvl4pPr marL="432000" indent="0" algn="l" defTabSz="914400" rtl="0" eaLnBrk="1" latinLnBrk="0" hangingPunct="1">
              <a:lnSpc>
                <a:spcPct val="90000"/>
              </a:lnSpc>
              <a:spcBef>
                <a:spcPts val="500"/>
              </a:spcBef>
              <a:buFont typeface="Arial" panose="020B0604020202020204" pitchFamily="34" charset="0"/>
              <a:buNone/>
              <a:defRPr sz="2000" kern="1200">
                <a:solidFill>
                  <a:schemeClr val="tx2">
                    <a:lumMod val="60000"/>
                    <a:lumOff val="40000"/>
                  </a:schemeClr>
                </a:solidFill>
                <a:latin typeface="+mn-lt"/>
                <a:ea typeface="+mn-ea"/>
                <a:cs typeface="+mn-cs"/>
              </a:defRPr>
            </a:lvl4pPr>
            <a:lvl5pPr marL="720000" indent="-144000" algn="l" defTabSz="914400" rtl="0" eaLnBrk="1" latinLnBrk="0" hangingPunct="1">
              <a:lnSpc>
                <a:spcPct val="90000"/>
              </a:lnSpc>
              <a:spcBef>
                <a:spcPts val="500"/>
              </a:spcBef>
              <a:buFont typeface="Arial" panose="020B0604020202020204" pitchFamily="34" charset="0"/>
              <a:buChar char="•"/>
              <a:defRPr sz="2000" kern="1200">
                <a:solidFill>
                  <a:schemeClr val="tx2">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dirty="0" err="1"/>
              <a:t>Clustering</a:t>
            </a:r>
            <a:endParaRPr lang="en-US" dirty="0"/>
          </a:p>
        </p:txBody>
      </p:sp>
      <p:sp>
        <p:nvSpPr>
          <p:cNvPr id="35" name="Text Placeholder 23">
            <a:extLst>
              <a:ext uri="{FF2B5EF4-FFF2-40B4-BE49-F238E27FC236}">
                <a16:creationId xmlns:a16="http://schemas.microsoft.com/office/drawing/2014/main" id="{AB57BCD1-8067-4C58-9CA6-2763083E9EFC}"/>
              </a:ext>
            </a:extLst>
          </p:cNvPr>
          <p:cNvSpPr txBox="1">
            <a:spLocks/>
          </p:cNvSpPr>
          <p:nvPr/>
        </p:nvSpPr>
        <p:spPr>
          <a:xfrm>
            <a:off x="545628" y="1752600"/>
            <a:ext cx="5364162" cy="560905"/>
          </a:xfrm>
          <a:prstGeom prst="rect">
            <a:avLst/>
          </a:prstGeom>
        </p:spPr>
        <p:txBody>
          <a:bodyPr wrap="square" lIns="108000" tIns="72000" rIns="108000" bIns="72000">
            <a:spAutoFit/>
          </a:bodyPr>
          <a:lstStyle>
            <a:lvl1pPr marL="0" indent="0" algn="l" defTabSz="914400" rtl="0" eaLnBrk="1" latinLnBrk="0" hangingPunct="1">
              <a:lnSpc>
                <a:spcPct val="90000"/>
              </a:lnSpc>
              <a:spcBef>
                <a:spcPts val="0"/>
              </a:spcBef>
              <a:buFont typeface="Arial" panose="020B0604020202020204" pitchFamily="34" charset="0"/>
              <a:buNone/>
              <a:defRPr sz="3000" b="1" kern="1200" cap="all" baseline="0">
                <a:solidFill>
                  <a:srgbClr val="00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dirty="0" err="1"/>
              <a:t>unSupervised</a:t>
            </a:r>
            <a:r>
              <a:rPr lang="cs-CZ" dirty="0"/>
              <a:t> learning</a:t>
            </a:r>
            <a:endParaRPr lang="en-US" dirty="0"/>
          </a:p>
        </p:txBody>
      </p:sp>
      <p:grpSp>
        <p:nvGrpSpPr>
          <p:cNvPr id="39" name="Group 38">
            <a:extLst>
              <a:ext uri="{FF2B5EF4-FFF2-40B4-BE49-F238E27FC236}">
                <a16:creationId xmlns:a16="http://schemas.microsoft.com/office/drawing/2014/main" id="{7D537C47-C9F6-40E6-87B1-18E2645977BA}"/>
              </a:ext>
            </a:extLst>
          </p:cNvPr>
          <p:cNvGrpSpPr/>
          <p:nvPr/>
        </p:nvGrpSpPr>
        <p:grpSpPr>
          <a:xfrm>
            <a:off x="9986782" y="4980834"/>
            <a:ext cx="1689276" cy="1013566"/>
            <a:chOff x="4735424" y="1635548"/>
            <a:chExt cx="1689276" cy="1013566"/>
          </a:xfrm>
        </p:grpSpPr>
        <p:sp>
          <p:nvSpPr>
            <p:cNvPr id="40" name="Rectangle: Rounded Corners 39">
              <a:extLst>
                <a:ext uri="{FF2B5EF4-FFF2-40B4-BE49-F238E27FC236}">
                  <a16:creationId xmlns:a16="http://schemas.microsoft.com/office/drawing/2014/main" id="{C92ACC65-A8D0-44FF-97FE-C85D5ECBF715}"/>
                </a:ext>
              </a:extLst>
            </p:cNvPr>
            <p:cNvSpPr/>
            <p:nvPr/>
          </p:nvSpPr>
          <p:spPr>
            <a:xfrm>
              <a:off x="4735424" y="1635548"/>
              <a:ext cx="1689276" cy="1013566"/>
            </a:xfrm>
            <a:prstGeom prst="roundRect">
              <a:avLst>
                <a:gd name="adj" fmla="val 10000"/>
              </a:avLst>
            </a:prstGeom>
          </p:spPr>
          <p:style>
            <a:lnRef idx="2">
              <a:schemeClr val="lt1">
                <a:hueOff val="0"/>
                <a:satOff val="0"/>
                <a:lumOff val="0"/>
                <a:alphaOff val="0"/>
              </a:schemeClr>
            </a:lnRef>
            <a:fillRef idx="1">
              <a:schemeClr val="accent4">
                <a:hueOff val="6969515"/>
                <a:satOff val="-9233"/>
                <a:lumOff val="-686"/>
                <a:alphaOff val="0"/>
              </a:schemeClr>
            </a:fillRef>
            <a:effectRef idx="0">
              <a:schemeClr val="accent4">
                <a:hueOff val="6969515"/>
                <a:satOff val="-9233"/>
                <a:lumOff val="-686"/>
                <a:alphaOff val="0"/>
              </a:schemeClr>
            </a:effectRef>
            <a:fontRef idx="minor">
              <a:schemeClr val="lt1"/>
            </a:fontRef>
          </p:style>
        </p:sp>
        <p:sp>
          <p:nvSpPr>
            <p:cNvPr id="41" name="Rectangle: Rounded Corners 4">
              <a:extLst>
                <a:ext uri="{FF2B5EF4-FFF2-40B4-BE49-F238E27FC236}">
                  <a16:creationId xmlns:a16="http://schemas.microsoft.com/office/drawing/2014/main" id="{A85786B2-E923-4FE3-83D9-79287F87930A}"/>
                </a:ext>
              </a:extLst>
            </p:cNvPr>
            <p:cNvSpPr txBox="1"/>
            <p:nvPr/>
          </p:nvSpPr>
          <p:spPr>
            <a:xfrm>
              <a:off x="4765110"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cs-CZ" sz="2600" kern="1200" err="1"/>
                <a:t>Train</a:t>
              </a:r>
              <a:r>
                <a:rPr lang="cs-CZ" sz="2600" kern="1200"/>
                <a:t> model</a:t>
              </a:r>
              <a:endParaRPr lang="en-US" sz="2600" kern="1200"/>
            </a:p>
          </p:txBody>
        </p:sp>
      </p:grpSp>
    </p:spTree>
    <p:extLst>
      <p:ext uri="{BB962C8B-B14F-4D97-AF65-F5344CB8AC3E}">
        <p14:creationId xmlns:p14="http://schemas.microsoft.com/office/powerpoint/2010/main" val="419779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Effect transition="in" filter="fade">
                                      <p:cBhvr>
                                        <p:cTn id="19" dur="500"/>
                                        <p:tgtEl>
                                          <p:spTgt spid="2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xEl>
                                              <p:pRg st="1" end="1"/>
                                            </p:txEl>
                                          </p:spTgt>
                                        </p:tgtEl>
                                        <p:attrNameLst>
                                          <p:attrName>style.visibility</p:attrName>
                                        </p:attrNameLst>
                                      </p:cBhvr>
                                      <p:to>
                                        <p:strVal val="visible"/>
                                      </p:to>
                                    </p:set>
                                    <p:animEffect transition="in" filter="fade">
                                      <p:cBhvr>
                                        <p:cTn id="22" dur="500"/>
                                        <p:tgtEl>
                                          <p:spTgt spid="2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xEl>
                                              <p:pRg st="2" end="2"/>
                                            </p:txEl>
                                          </p:spTgt>
                                        </p:tgtEl>
                                        <p:attrNameLst>
                                          <p:attrName>style.visibility</p:attrName>
                                        </p:attrNameLst>
                                      </p:cBhvr>
                                      <p:to>
                                        <p:strVal val="visible"/>
                                      </p:to>
                                    </p:set>
                                    <p:animEffect transition="in" filter="fade">
                                      <p:cBhvr>
                                        <p:cTn id="27" dur="500"/>
                                        <p:tgtEl>
                                          <p:spTgt spid="2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xEl>
                                              <p:pRg st="3" end="3"/>
                                            </p:txEl>
                                          </p:spTgt>
                                        </p:tgtEl>
                                        <p:attrNameLst>
                                          <p:attrName>style.visibility</p:attrName>
                                        </p:attrNameLst>
                                      </p:cBhvr>
                                      <p:to>
                                        <p:strVal val="visible"/>
                                      </p:to>
                                    </p:set>
                                    <p:animEffect transition="in" filter="fade">
                                      <p:cBhvr>
                                        <p:cTn id="32" dur="500"/>
                                        <p:tgtEl>
                                          <p:spTgt spid="2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xEl>
                                              <p:pRg st="4" end="4"/>
                                            </p:txEl>
                                          </p:spTgt>
                                        </p:tgtEl>
                                        <p:attrNameLst>
                                          <p:attrName>style.visibility</p:attrName>
                                        </p:attrNameLst>
                                      </p:cBhvr>
                                      <p:to>
                                        <p:strVal val="visible"/>
                                      </p:to>
                                    </p:set>
                                    <p:animEffect transition="in" filter="fade">
                                      <p:cBhvr>
                                        <p:cTn id="37" dur="500"/>
                                        <p:tgtEl>
                                          <p:spTgt spid="2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xEl>
                                              <p:pRg st="5" end="5"/>
                                            </p:txEl>
                                          </p:spTgt>
                                        </p:tgtEl>
                                        <p:attrNameLst>
                                          <p:attrName>style.visibility</p:attrName>
                                        </p:attrNameLst>
                                      </p:cBhvr>
                                      <p:to>
                                        <p:strVal val="visible"/>
                                      </p:to>
                                    </p:set>
                                    <p:animEffect transition="in" filter="fade">
                                      <p:cBhvr>
                                        <p:cTn id="42"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6D98689C-DE91-4465-90F8-E067F015492B}"/>
              </a:ext>
            </a:extLst>
          </p:cNvPr>
          <p:cNvSpPr>
            <a:spLocks noGrp="1"/>
          </p:cNvSpPr>
          <p:nvPr>
            <p:ph sz="quarter" idx="20"/>
          </p:nvPr>
        </p:nvSpPr>
        <p:spPr/>
        <p:txBody>
          <a:bodyPr/>
          <a:lstStyle/>
          <a:p>
            <a:r>
              <a:rPr lang="en-US" dirty="0"/>
              <a:t>https://docs.microsoft.com/e</a:t>
            </a:r>
            <a:r>
              <a:rPr lang="cs-CZ" dirty="0"/>
              <a:t>n-</a:t>
            </a:r>
            <a:r>
              <a:rPr lang="en-US" dirty="0"/>
              <a:t>us/dotnet/machine-learning/resources/metrics</a:t>
            </a:r>
          </a:p>
        </p:txBody>
      </p:sp>
      <p:sp>
        <p:nvSpPr>
          <p:cNvPr id="13" name="Text Placeholder 12">
            <a:extLst>
              <a:ext uri="{FF2B5EF4-FFF2-40B4-BE49-F238E27FC236}">
                <a16:creationId xmlns:a16="http://schemas.microsoft.com/office/drawing/2014/main" id="{14B21379-B881-41E5-9719-829E7FB0B00D}"/>
              </a:ext>
            </a:extLst>
          </p:cNvPr>
          <p:cNvSpPr>
            <a:spLocks noGrp="1"/>
          </p:cNvSpPr>
          <p:nvPr>
            <p:ph type="body" sz="quarter" idx="18"/>
          </p:nvPr>
        </p:nvSpPr>
        <p:spPr/>
        <p:txBody>
          <a:bodyPr/>
          <a:lstStyle/>
          <a:p>
            <a:r>
              <a:rPr lang="cs-CZ" dirty="0" err="1"/>
              <a:t>For</a:t>
            </a:r>
            <a:r>
              <a:rPr lang="cs-CZ" dirty="0"/>
              <a:t> </a:t>
            </a:r>
            <a:r>
              <a:rPr lang="cs-CZ" dirty="0" err="1"/>
              <a:t>developers</a:t>
            </a:r>
            <a:endParaRPr lang="en-US" dirty="0"/>
          </a:p>
        </p:txBody>
      </p:sp>
      <p:sp>
        <p:nvSpPr>
          <p:cNvPr id="11" name="Content Placeholder 10">
            <a:extLst>
              <a:ext uri="{FF2B5EF4-FFF2-40B4-BE49-F238E27FC236}">
                <a16:creationId xmlns:a16="http://schemas.microsoft.com/office/drawing/2014/main" id="{E6BF3530-E8C2-487D-AF0D-4DAC13E7A42E}"/>
              </a:ext>
            </a:extLst>
          </p:cNvPr>
          <p:cNvSpPr>
            <a:spLocks noGrp="1"/>
          </p:cNvSpPr>
          <p:nvPr>
            <p:ph sz="quarter" idx="19"/>
          </p:nvPr>
        </p:nvSpPr>
        <p:spPr>
          <a:xfrm>
            <a:off x="515937" y="2234482"/>
            <a:ext cx="5364161" cy="3759918"/>
          </a:xfrm>
        </p:spPr>
        <p:txBody>
          <a:bodyPr/>
          <a:lstStyle/>
          <a:p>
            <a:r>
              <a:rPr lang="cs-CZ"/>
              <a:t>Binary/</a:t>
            </a:r>
            <a:r>
              <a:rPr lang="cs-CZ" err="1"/>
              <a:t>Multiclass</a:t>
            </a:r>
            <a:r>
              <a:rPr lang="cs-CZ"/>
              <a:t> </a:t>
            </a:r>
            <a:r>
              <a:rPr lang="cs-CZ" err="1"/>
              <a:t>classification</a:t>
            </a:r>
            <a:r>
              <a:rPr lang="cs-CZ"/>
              <a:t> </a:t>
            </a:r>
            <a:r>
              <a:rPr lang="cs-CZ" err="1"/>
              <a:t>metrics</a:t>
            </a:r>
            <a:endParaRPr lang="cs-CZ"/>
          </a:p>
          <a:p>
            <a:pPr lvl="1"/>
            <a:r>
              <a:rPr lang="cs-CZ" err="1"/>
              <a:t>Accuracy</a:t>
            </a:r>
            <a:r>
              <a:rPr lang="cs-CZ"/>
              <a:t>, AUC, AUCPR, F1</a:t>
            </a:r>
          </a:p>
          <a:p>
            <a:pPr lvl="1"/>
            <a:r>
              <a:rPr lang="cs-CZ" err="1"/>
              <a:t>Micro</a:t>
            </a:r>
            <a:r>
              <a:rPr lang="cs-CZ"/>
              <a:t>/</a:t>
            </a:r>
            <a:r>
              <a:rPr lang="cs-CZ" err="1"/>
              <a:t>Macro</a:t>
            </a:r>
            <a:r>
              <a:rPr lang="cs-CZ"/>
              <a:t> </a:t>
            </a:r>
            <a:r>
              <a:rPr lang="cs-CZ" err="1"/>
              <a:t>accuracy</a:t>
            </a:r>
            <a:r>
              <a:rPr lang="cs-CZ"/>
              <a:t>, Log-</a:t>
            </a:r>
            <a:r>
              <a:rPr lang="cs-CZ" err="1"/>
              <a:t>loss</a:t>
            </a:r>
            <a:r>
              <a:rPr lang="cs-CZ"/>
              <a:t>, Log-</a:t>
            </a:r>
            <a:r>
              <a:rPr lang="cs-CZ" err="1"/>
              <a:t>loss</a:t>
            </a:r>
            <a:r>
              <a:rPr lang="cs-CZ"/>
              <a:t> </a:t>
            </a:r>
            <a:r>
              <a:rPr lang="cs-CZ" err="1"/>
              <a:t>reduction</a:t>
            </a:r>
            <a:endParaRPr lang="cs-CZ"/>
          </a:p>
          <a:p>
            <a:r>
              <a:rPr lang="cs-CZ" err="1"/>
              <a:t>Regression</a:t>
            </a:r>
            <a:r>
              <a:rPr lang="cs-CZ"/>
              <a:t> </a:t>
            </a:r>
            <a:r>
              <a:rPr lang="cs-CZ" err="1"/>
              <a:t>metrics</a:t>
            </a:r>
            <a:endParaRPr lang="cs-CZ"/>
          </a:p>
          <a:p>
            <a:pPr lvl="1"/>
            <a:r>
              <a:rPr lang="cs-CZ"/>
              <a:t>R-</a:t>
            </a:r>
            <a:r>
              <a:rPr lang="cs-CZ" err="1"/>
              <a:t>squared</a:t>
            </a:r>
            <a:r>
              <a:rPr lang="cs-CZ"/>
              <a:t>, </a:t>
            </a:r>
            <a:r>
              <a:rPr lang="cs-CZ" err="1"/>
              <a:t>Absolute-loss</a:t>
            </a:r>
            <a:r>
              <a:rPr lang="cs-CZ"/>
              <a:t>, </a:t>
            </a:r>
            <a:r>
              <a:rPr lang="cs-CZ" err="1"/>
              <a:t>Squared-loss</a:t>
            </a:r>
            <a:r>
              <a:rPr lang="cs-CZ"/>
              <a:t>, RMS-</a:t>
            </a:r>
            <a:r>
              <a:rPr lang="cs-CZ" err="1"/>
              <a:t>loss</a:t>
            </a:r>
            <a:endParaRPr lang="cs-CZ"/>
          </a:p>
          <a:p>
            <a:r>
              <a:rPr lang="cs-CZ" err="1"/>
              <a:t>Confusion</a:t>
            </a:r>
            <a:r>
              <a:rPr lang="cs-CZ"/>
              <a:t> matrix</a:t>
            </a:r>
          </a:p>
          <a:p>
            <a:endParaRPr lang="en-US"/>
          </a:p>
        </p:txBody>
      </p:sp>
      <p:sp>
        <p:nvSpPr>
          <p:cNvPr id="2" name="Title 1">
            <a:extLst>
              <a:ext uri="{FF2B5EF4-FFF2-40B4-BE49-F238E27FC236}">
                <a16:creationId xmlns:a16="http://schemas.microsoft.com/office/drawing/2014/main" id="{EA581549-3CB6-4119-BDC7-46068256550E}"/>
              </a:ext>
            </a:extLst>
          </p:cNvPr>
          <p:cNvSpPr>
            <a:spLocks noGrp="1"/>
          </p:cNvSpPr>
          <p:nvPr>
            <p:ph type="title"/>
          </p:nvPr>
        </p:nvSpPr>
        <p:spPr/>
        <p:txBody>
          <a:bodyPr/>
          <a:lstStyle/>
          <a:p>
            <a:r>
              <a:rPr lang="cs-CZ" err="1"/>
              <a:t>Metrics</a:t>
            </a:r>
            <a:r>
              <a:rPr lang="cs-CZ"/>
              <a:t>, </a:t>
            </a:r>
            <a:r>
              <a:rPr lang="cs-CZ" err="1"/>
              <a:t>metrics</a:t>
            </a:r>
            <a:r>
              <a:rPr lang="cs-CZ"/>
              <a:t>, </a:t>
            </a:r>
            <a:r>
              <a:rPr lang="cs-CZ" err="1"/>
              <a:t>metrics</a:t>
            </a:r>
            <a:r>
              <a:rPr lang="cs-CZ"/>
              <a:t>	</a:t>
            </a:r>
            <a:endParaRPr lang="en-US"/>
          </a:p>
        </p:txBody>
      </p:sp>
      <p:sp>
        <p:nvSpPr>
          <p:cNvPr id="14" name="Text Placeholder 12">
            <a:extLst>
              <a:ext uri="{FF2B5EF4-FFF2-40B4-BE49-F238E27FC236}">
                <a16:creationId xmlns:a16="http://schemas.microsoft.com/office/drawing/2014/main" id="{51D91F64-90F4-4CD5-A634-23CE3F56845B}"/>
              </a:ext>
            </a:extLst>
          </p:cNvPr>
          <p:cNvSpPr txBox="1">
            <a:spLocks/>
          </p:cNvSpPr>
          <p:nvPr/>
        </p:nvSpPr>
        <p:spPr>
          <a:xfrm>
            <a:off x="515936" y="1673577"/>
            <a:ext cx="5364162" cy="560905"/>
          </a:xfrm>
          <a:prstGeom prst="rect">
            <a:avLst/>
          </a:prstGeom>
        </p:spPr>
        <p:txBody>
          <a:bodyPr wrap="square" lIns="108000" tIns="72000" rIns="108000" bIns="72000">
            <a:spAutoFit/>
          </a:bodyPr>
          <a:lstStyle>
            <a:lvl1pPr marL="0" indent="0" algn="l" defTabSz="914400" rtl="0" eaLnBrk="1" latinLnBrk="0" hangingPunct="1">
              <a:lnSpc>
                <a:spcPct val="90000"/>
              </a:lnSpc>
              <a:spcBef>
                <a:spcPts val="0"/>
              </a:spcBef>
              <a:buFont typeface="Arial" panose="020B0604020202020204" pitchFamily="34" charset="0"/>
              <a:buNone/>
              <a:defRPr sz="3000" b="1" kern="1200" cap="all" baseline="0">
                <a:solidFill>
                  <a:srgbClr val="00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dirty="0" err="1"/>
              <a:t>For</a:t>
            </a:r>
            <a:r>
              <a:rPr lang="cs-CZ" dirty="0"/>
              <a:t> </a:t>
            </a:r>
            <a:r>
              <a:rPr lang="cs-CZ" dirty="0" err="1"/>
              <a:t>enthusiasts</a:t>
            </a:r>
            <a:endParaRPr lang="en-US" dirty="0"/>
          </a:p>
        </p:txBody>
      </p:sp>
      <p:sp>
        <p:nvSpPr>
          <p:cNvPr id="16" name="Text Placeholder 15">
            <a:extLst>
              <a:ext uri="{FF2B5EF4-FFF2-40B4-BE49-F238E27FC236}">
                <a16:creationId xmlns:a16="http://schemas.microsoft.com/office/drawing/2014/main" id="{A7A8E100-0FFF-464C-8F46-1225A4327B94}"/>
              </a:ext>
            </a:extLst>
          </p:cNvPr>
          <p:cNvSpPr>
            <a:spLocks noGrp="1"/>
          </p:cNvSpPr>
          <p:nvPr>
            <p:ph type="body" sz="quarter" idx="10"/>
          </p:nvPr>
        </p:nvSpPr>
        <p:spPr/>
        <p:txBody>
          <a:bodyPr/>
          <a:lstStyle/>
          <a:p>
            <a:endParaRPr lang="en-US" dirty="0"/>
          </a:p>
        </p:txBody>
      </p:sp>
      <p:grpSp>
        <p:nvGrpSpPr>
          <p:cNvPr id="17" name="Group 16">
            <a:extLst>
              <a:ext uri="{FF2B5EF4-FFF2-40B4-BE49-F238E27FC236}">
                <a16:creationId xmlns:a16="http://schemas.microsoft.com/office/drawing/2014/main" id="{927EE246-85E8-4FA3-87FF-2C25FC3FFBAF}"/>
              </a:ext>
            </a:extLst>
          </p:cNvPr>
          <p:cNvGrpSpPr/>
          <p:nvPr/>
        </p:nvGrpSpPr>
        <p:grpSpPr>
          <a:xfrm>
            <a:off x="9986786" y="4980834"/>
            <a:ext cx="1689276" cy="1013566"/>
            <a:chOff x="7100411" y="1635548"/>
            <a:chExt cx="1689276" cy="1013566"/>
          </a:xfrm>
        </p:grpSpPr>
        <p:sp>
          <p:nvSpPr>
            <p:cNvPr id="18" name="Rectangle: Rounded Corners 17">
              <a:extLst>
                <a:ext uri="{FF2B5EF4-FFF2-40B4-BE49-F238E27FC236}">
                  <a16:creationId xmlns:a16="http://schemas.microsoft.com/office/drawing/2014/main" id="{85682D06-7AE8-4F66-83D4-BCF9A61E5DD0}"/>
                </a:ext>
              </a:extLst>
            </p:cNvPr>
            <p:cNvSpPr/>
            <p:nvPr/>
          </p:nvSpPr>
          <p:spPr>
            <a:xfrm>
              <a:off x="7100411" y="1635548"/>
              <a:ext cx="1689276" cy="1013566"/>
            </a:xfrm>
            <a:prstGeom prst="roundRect">
              <a:avLst>
                <a:gd name="adj" fmla="val 10000"/>
              </a:avLst>
            </a:prstGeom>
          </p:spPr>
          <p:style>
            <a:lnRef idx="2">
              <a:schemeClr val="lt1">
                <a:hueOff val="0"/>
                <a:satOff val="0"/>
                <a:lumOff val="0"/>
                <a:alphaOff val="0"/>
              </a:schemeClr>
            </a:lnRef>
            <a:fillRef idx="1">
              <a:schemeClr val="accent4">
                <a:hueOff val="10454273"/>
                <a:satOff val="-13849"/>
                <a:lumOff val="-1030"/>
                <a:alphaOff val="0"/>
              </a:schemeClr>
            </a:fillRef>
            <a:effectRef idx="0">
              <a:schemeClr val="accent4">
                <a:hueOff val="10454273"/>
                <a:satOff val="-13849"/>
                <a:lumOff val="-1030"/>
                <a:alphaOff val="0"/>
              </a:schemeClr>
            </a:effectRef>
            <a:fontRef idx="minor">
              <a:schemeClr val="lt1"/>
            </a:fontRef>
          </p:style>
        </p:sp>
        <p:sp>
          <p:nvSpPr>
            <p:cNvPr id="19" name="Rectangle: Rounded Corners 4">
              <a:extLst>
                <a:ext uri="{FF2B5EF4-FFF2-40B4-BE49-F238E27FC236}">
                  <a16:creationId xmlns:a16="http://schemas.microsoft.com/office/drawing/2014/main" id="{85CAFA4D-085C-47FA-8785-C8272CFA3384}"/>
                </a:ext>
              </a:extLst>
            </p:cNvPr>
            <p:cNvSpPr txBox="1"/>
            <p:nvPr/>
          </p:nvSpPr>
          <p:spPr>
            <a:xfrm>
              <a:off x="7130097"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cs-CZ" sz="2600" kern="1200" err="1"/>
                <a:t>Evaluate</a:t>
              </a:r>
              <a:r>
                <a:rPr lang="cs-CZ" sz="2600" kern="1200"/>
                <a:t> model</a:t>
              </a:r>
              <a:endParaRPr lang="en-US" sz="2600" kern="1200"/>
            </a:p>
          </p:txBody>
        </p:sp>
      </p:grpSp>
    </p:spTree>
    <p:extLst>
      <p:ext uri="{BB962C8B-B14F-4D97-AF65-F5344CB8AC3E}">
        <p14:creationId xmlns:p14="http://schemas.microsoft.com/office/powerpoint/2010/main" val="41234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fade">
                                      <p:cBhvr>
                                        <p:cTn id="30" dur="500"/>
                                        <p:tgtEl>
                                          <p:spTgt spid="11">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1" grpId="0" uiExpand="1" build="p"/>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F29975-DB46-4488-954E-A6A51E7C0DF1}"/>
              </a:ext>
            </a:extLst>
          </p:cNvPr>
          <p:cNvSpPr>
            <a:spLocks noGrp="1"/>
          </p:cNvSpPr>
          <p:nvPr>
            <p:ph sz="quarter" idx="19"/>
          </p:nvPr>
        </p:nvSpPr>
        <p:spPr>
          <a:xfrm>
            <a:off x="515938" y="1752600"/>
            <a:ext cx="7703502" cy="4241800"/>
          </a:xfrm>
        </p:spPr>
        <p:txBody>
          <a:bodyPr/>
          <a:lstStyle/>
          <a:p>
            <a:r>
              <a:rPr lang="cs-CZ" sz="2800" dirty="0" err="1"/>
              <a:t>Trained</a:t>
            </a:r>
            <a:r>
              <a:rPr lang="cs-CZ" sz="2800" dirty="0"/>
              <a:t> </a:t>
            </a:r>
            <a:r>
              <a:rPr lang="cs-CZ" sz="2800" dirty="0" err="1"/>
              <a:t>models</a:t>
            </a:r>
            <a:r>
              <a:rPr lang="cs-CZ" sz="2800" dirty="0"/>
              <a:t> </a:t>
            </a:r>
            <a:r>
              <a:rPr lang="cs-CZ" sz="2800" dirty="0" err="1"/>
              <a:t>can</a:t>
            </a:r>
            <a:r>
              <a:rPr lang="cs-CZ" sz="2800" dirty="0"/>
              <a:t> </a:t>
            </a:r>
            <a:r>
              <a:rPr lang="cs-CZ" sz="2800" dirty="0" err="1"/>
              <a:t>be</a:t>
            </a:r>
            <a:r>
              <a:rPr lang="cs-CZ" sz="2800" dirty="0"/>
              <a:t> </a:t>
            </a:r>
            <a:r>
              <a:rPr lang="cs-CZ" sz="2800" dirty="0" err="1"/>
              <a:t>stored</a:t>
            </a:r>
            <a:r>
              <a:rPr lang="cs-CZ" sz="2800" dirty="0"/>
              <a:t> to ZIP </a:t>
            </a:r>
            <a:r>
              <a:rPr lang="cs-CZ" sz="2800" dirty="0" err="1"/>
              <a:t>files</a:t>
            </a:r>
            <a:r>
              <a:rPr lang="cs-CZ" sz="2800" dirty="0"/>
              <a:t>, </a:t>
            </a:r>
            <a:r>
              <a:rPr lang="cs-CZ" sz="2800" dirty="0" err="1"/>
              <a:t>or</a:t>
            </a:r>
            <a:r>
              <a:rPr lang="cs-CZ" sz="2800" dirty="0"/>
              <a:t> </a:t>
            </a:r>
            <a:r>
              <a:rPr lang="cs-CZ" sz="2800" dirty="0" err="1"/>
              <a:t>saved</a:t>
            </a:r>
            <a:r>
              <a:rPr lang="cs-CZ" sz="2800" dirty="0"/>
              <a:t> as byte </a:t>
            </a:r>
            <a:r>
              <a:rPr lang="cs-CZ" sz="2800" dirty="0" err="1"/>
              <a:t>array</a:t>
            </a:r>
            <a:r>
              <a:rPr lang="cs-CZ" sz="2800" dirty="0"/>
              <a:t> to database</a:t>
            </a:r>
          </a:p>
          <a:p>
            <a:r>
              <a:rPr lang="cs-CZ" sz="2800" dirty="0" err="1"/>
              <a:t>PredictionEngine</a:t>
            </a:r>
            <a:endParaRPr lang="cs-CZ" sz="2800" dirty="0"/>
          </a:p>
          <a:p>
            <a:r>
              <a:rPr lang="cs-CZ" sz="2800" dirty="0" err="1"/>
              <a:t>Data.CreateEnumerable</a:t>
            </a:r>
            <a:r>
              <a:rPr lang="cs-CZ" sz="2800" dirty="0"/>
              <a:t>&lt;&gt;</a:t>
            </a:r>
            <a:endParaRPr lang="en-US" sz="2800" dirty="0"/>
          </a:p>
        </p:txBody>
      </p:sp>
      <p:sp>
        <p:nvSpPr>
          <p:cNvPr id="5" name="Text Placeholder 4">
            <a:extLst>
              <a:ext uri="{FF2B5EF4-FFF2-40B4-BE49-F238E27FC236}">
                <a16:creationId xmlns:a16="http://schemas.microsoft.com/office/drawing/2014/main" id="{1236CE51-2B0E-48FA-A13B-7FAE8B474393}"/>
              </a:ext>
            </a:extLst>
          </p:cNvPr>
          <p:cNvSpPr>
            <a:spLocks noGrp="1"/>
          </p:cNvSpPr>
          <p:nvPr>
            <p:ph type="body" sz="quarter" idx="10"/>
          </p:nvPr>
        </p:nvSpPr>
        <p:spPr/>
        <p:txBody>
          <a:bodyPr/>
          <a:lstStyle/>
          <a:p>
            <a:endParaRPr lang="en-US" dirty="0"/>
          </a:p>
        </p:txBody>
      </p:sp>
      <p:sp>
        <p:nvSpPr>
          <p:cNvPr id="6" name="Title 5">
            <a:extLst>
              <a:ext uri="{FF2B5EF4-FFF2-40B4-BE49-F238E27FC236}">
                <a16:creationId xmlns:a16="http://schemas.microsoft.com/office/drawing/2014/main" id="{52EB8BFF-DC44-476E-9DF0-A5FDE5E16DC7}"/>
              </a:ext>
            </a:extLst>
          </p:cNvPr>
          <p:cNvSpPr>
            <a:spLocks noGrp="1"/>
          </p:cNvSpPr>
          <p:nvPr>
            <p:ph type="title"/>
          </p:nvPr>
        </p:nvSpPr>
        <p:spPr/>
        <p:txBody>
          <a:bodyPr/>
          <a:lstStyle/>
          <a:p>
            <a:r>
              <a:rPr lang="cs-CZ" dirty="0" err="1"/>
              <a:t>Consume</a:t>
            </a:r>
            <a:r>
              <a:rPr lang="cs-CZ" dirty="0"/>
              <a:t> </a:t>
            </a:r>
            <a:r>
              <a:rPr lang="cs-CZ" dirty="0" err="1"/>
              <a:t>it!</a:t>
            </a:r>
            <a:endParaRPr lang="en-US" dirty="0"/>
          </a:p>
        </p:txBody>
      </p:sp>
      <p:grpSp>
        <p:nvGrpSpPr>
          <p:cNvPr id="10" name="Group 9">
            <a:extLst>
              <a:ext uri="{FF2B5EF4-FFF2-40B4-BE49-F238E27FC236}">
                <a16:creationId xmlns:a16="http://schemas.microsoft.com/office/drawing/2014/main" id="{BDFEC2C7-03D9-4DC1-92D8-B43D87637F90}"/>
              </a:ext>
            </a:extLst>
          </p:cNvPr>
          <p:cNvGrpSpPr/>
          <p:nvPr/>
        </p:nvGrpSpPr>
        <p:grpSpPr>
          <a:xfrm>
            <a:off x="9986786" y="4980834"/>
            <a:ext cx="1689276" cy="1013566"/>
            <a:chOff x="9465398" y="1635548"/>
            <a:chExt cx="1689276" cy="1013566"/>
          </a:xfrm>
        </p:grpSpPr>
        <p:sp>
          <p:nvSpPr>
            <p:cNvPr id="11" name="Rectangle: Rounded Corners 10">
              <a:extLst>
                <a:ext uri="{FF2B5EF4-FFF2-40B4-BE49-F238E27FC236}">
                  <a16:creationId xmlns:a16="http://schemas.microsoft.com/office/drawing/2014/main" id="{5DF72A27-2EC4-4FAA-9E14-CCA7A207CCF0}"/>
                </a:ext>
              </a:extLst>
            </p:cNvPr>
            <p:cNvSpPr/>
            <p:nvPr/>
          </p:nvSpPr>
          <p:spPr>
            <a:xfrm>
              <a:off x="9465398" y="1635548"/>
              <a:ext cx="1689276" cy="1013566"/>
            </a:xfrm>
            <a:prstGeom prst="roundRect">
              <a:avLst>
                <a:gd name="adj" fmla="val 10000"/>
              </a:avLst>
            </a:prstGeom>
          </p:spPr>
          <p:style>
            <a:lnRef idx="2">
              <a:schemeClr val="lt1">
                <a:hueOff val="0"/>
                <a:satOff val="0"/>
                <a:lumOff val="0"/>
                <a:alphaOff val="0"/>
              </a:schemeClr>
            </a:lnRef>
            <a:fillRef idx="1">
              <a:schemeClr val="accent4">
                <a:hueOff val="13939030"/>
                <a:satOff val="-18466"/>
                <a:lumOff val="-1373"/>
                <a:alphaOff val="0"/>
              </a:schemeClr>
            </a:fillRef>
            <a:effectRef idx="0">
              <a:schemeClr val="accent4">
                <a:hueOff val="13939030"/>
                <a:satOff val="-18466"/>
                <a:lumOff val="-1373"/>
                <a:alphaOff val="0"/>
              </a:schemeClr>
            </a:effectRef>
            <a:fontRef idx="minor">
              <a:schemeClr val="lt1"/>
            </a:fontRef>
          </p:style>
        </p:sp>
        <p:sp>
          <p:nvSpPr>
            <p:cNvPr id="12" name="Rectangle: Rounded Corners 4">
              <a:extLst>
                <a:ext uri="{FF2B5EF4-FFF2-40B4-BE49-F238E27FC236}">
                  <a16:creationId xmlns:a16="http://schemas.microsoft.com/office/drawing/2014/main" id="{60A61EA6-75A6-4F68-B6D4-031BDE06C8B4}"/>
                </a:ext>
              </a:extLst>
            </p:cNvPr>
            <p:cNvSpPr txBox="1"/>
            <p:nvPr/>
          </p:nvSpPr>
          <p:spPr>
            <a:xfrm>
              <a:off x="9495084"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cs-CZ" sz="2600" kern="1200" err="1"/>
                <a:t>Consume</a:t>
              </a:r>
              <a:endParaRPr lang="en-US" sz="2600" kern="1200"/>
            </a:p>
          </p:txBody>
        </p:sp>
      </p:grpSp>
    </p:spTree>
    <p:extLst>
      <p:ext uri="{BB962C8B-B14F-4D97-AF65-F5344CB8AC3E}">
        <p14:creationId xmlns:p14="http://schemas.microsoft.com/office/powerpoint/2010/main" val="188287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202426-789F-40C1-9D45-05ECA1957EE5}"/>
              </a:ext>
            </a:extLst>
          </p:cNvPr>
          <p:cNvSpPr>
            <a:spLocks noGrp="1"/>
          </p:cNvSpPr>
          <p:nvPr>
            <p:ph type="body" sz="quarter" idx="10"/>
          </p:nvPr>
        </p:nvSpPr>
        <p:spPr/>
        <p:txBody>
          <a:bodyPr/>
          <a:lstStyle/>
          <a:p>
            <a:r>
              <a:rPr lang="cs-CZ"/>
              <a:t>Demo</a:t>
            </a:r>
            <a:endParaRPr lang="en-US"/>
          </a:p>
        </p:txBody>
      </p:sp>
      <p:sp>
        <p:nvSpPr>
          <p:cNvPr id="5" name="Title 4">
            <a:extLst>
              <a:ext uri="{FF2B5EF4-FFF2-40B4-BE49-F238E27FC236}">
                <a16:creationId xmlns:a16="http://schemas.microsoft.com/office/drawing/2014/main" id="{D552FBC9-1C12-4853-996A-7561EFB77663}"/>
              </a:ext>
            </a:extLst>
          </p:cNvPr>
          <p:cNvSpPr>
            <a:spLocks noGrp="1"/>
          </p:cNvSpPr>
          <p:nvPr>
            <p:ph type="title"/>
          </p:nvPr>
        </p:nvSpPr>
        <p:spPr>
          <a:xfrm>
            <a:off x="620020" y="2554646"/>
            <a:ext cx="10958836" cy="1156452"/>
          </a:xfrm>
        </p:spPr>
        <p:txBody>
          <a:bodyPr/>
          <a:lstStyle/>
          <a:p>
            <a:r>
              <a:rPr lang="cs-CZ"/>
              <a:t>Spam </a:t>
            </a:r>
            <a:r>
              <a:rPr lang="cs-CZ" err="1"/>
              <a:t>detector</a:t>
            </a:r>
            <a:endParaRPr lang="en-US"/>
          </a:p>
        </p:txBody>
      </p:sp>
    </p:spTree>
    <p:extLst>
      <p:ext uri="{BB962C8B-B14F-4D97-AF65-F5344CB8AC3E}">
        <p14:creationId xmlns:p14="http://schemas.microsoft.com/office/powerpoint/2010/main" val="85245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6D4033F-CA1E-4CAF-BB88-50F041F6D16D}"/>
              </a:ext>
            </a:extLst>
          </p:cNvPr>
          <p:cNvGraphicFramePr>
            <a:graphicFrameLocks noGrp="1"/>
          </p:cNvGraphicFramePr>
          <p:nvPr>
            <p:ph sz="quarter" idx="24"/>
          </p:nvPr>
        </p:nvGraphicFramePr>
        <p:xfrm>
          <a:off x="515938" y="1736725"/>
          <a:ext cx="11160125" cy="4284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r>
              <a:rPr lang="cs-CZ" err="1"/>
              <a:t>Where</a:t>
            </a:r>
            <a:r>
              <a:rPr lang="cs-CZ"/>
              <a:t> </a:t>
            </a:r>
            <a:r>
              <a:rPr lang="cs-CZ" err="1"/>
              <a:t>everything</a:t>
            </a:r>
            <a:r>
              <a:rPr lang="cs-CZ"/>
              <a:t> </a:t>
            </a:r>
            <a:r>
              <a:rPr lang="cs-CZ" err="1"/>
              <a:t>is</a:t>
            </a:r>
            <a:r>
              <a:rPr lang="cs-CZ"/>
              <a:t> „</a:t>
            </a:r>
            <a:r>
              <a:rPr lang="cs-CZ" err="1"/>
              <a:t>manual</a:t>
            </a:r>
            <a:r>
              <a:rPr lang="cs-CZ"/>
              <a:t>“ </a:t>
            </a:r>
            <a:endParaRPr lang="en-US"/>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spTree>
    <p:extLst>
      <p:ext uri="{BB962C8B-B14F-4D97-AF65-F5344CB8AC3E}">
        <p14:creationId xmlns:p14="http://schemas.microsoft.com/office/powerpoint/2010/main" val="2734028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6D4033F-CA1E-4CAF-BB88-50F041F6D16D}"/>
              </a:ext>
            </a:extLst>
          </p:cNvPr>
          <p:cNvGraphicFramePr>
            <a:graphicFrameLocks noGrp="1"/>
          </p:cNvGraphicFramePr>
          <p:nvPr>
            <p:ph sz="quarter" idx="24"/>
            <p:extLst>
              <p:ext uri="{D42A27DB-BD31-4B8C-83A1-F6EECF244321}">
                <p14:modId xmlns:p14="http://schemas.microsoft.com/office/powerpoint/2010/main" val="2600440625"/>
              </p:ext>
            </p:extLst>
          </p:nvPr>
        </p:nvGraphicFramePr>
        <p:xfrm>
          <a:off x="515938" y="1736725"/>
          <a:ext cx="11160125" cy="4284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r>
              <a:rPr lang="cs-CZ" err="1"/>
              <a:t>Automatization</a:t>
            </a:r>
            <a:r>
              <a:rPr lang="cs-CZ"/>
              <a:t> in ML.NET</a:t>
            </a:r>
            <a:endParaRPr lang="en-US"/>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AUTOML</a:t>
            </a:r>
            <a:endParaRPr lang="en-US"/>
          </a:p>
        </p:txBody>
      </p:sp>
    </p:spTree>
    <p:extLst>
      <p:ext uri="{BB962C8B-B14F-4D97-AF65-F5344CB8AC3E}">
        <p14:creationId xmlns:p14="http://schemas.microsoft.com/office/powerpoint/2010/main" val="297100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45BE004-3F38-47A6-9625-F82E2782FBC0}"/>
              </a:ext>
            </a:extLst>
          </p:cNvPr>
          <p:cNvSpPr>
            <a:spLocks noGrp="1"/>
          </p:cNvSpPr>
          <p:nvPr>
            <p:ph type="body" sz="quarter" idx="14"/>
          </p:nvPr>
        </p:nvSpPr>
        <p:spPr>
          <a:xfrm>
            <a:off x="401637" y="1826988"/>
            <a:ext cx="11407776" cy="1296491"/>
          </a:xfrm>
        </p:spPr>
        <p:txBody>
          <a:bodyPr/>
          <a:lstStyle/>
          <a:p>
            <a:r>
              <a:rPr lang="cs-CZ" dirty="0"/>
              <a:t>Software developer</a:t>
            </a:r>
          </a:p>
          <a:p>
            <a:r>
              <a:rPr lang="cs-CZ" dirty="0" err="1"/>
              <a:t>Cybernetics</a:t>
            </a:r>
            <a:r>
              <a:rPr lang="cs-CZ" dirty="0"/>
              <a:t> &amp; </a:t>
            </a:r>
            <a:r>
              <a:rPr lang="cs-CZ" dirty="0" err="1"/>
              <a:t>Automation</a:t>
            </a:r>
            <a:r>
              <a:rPr lang="cs-CZ" dirty="0"/>
              <a:t> - VUT, FEKT</a:t>
            </a:r>
          </a:p>
          <a:p>
            <a:r>
              <a:rPr lang="cs-CZ" dirty="0" err="1"/>
              <a:t>Enthusiastic</a:t>
            </a:r>
            <a:r>
              <a:rPr lang="cs-CZ" dirty="0"/>
              <a:t> </a:t>
            </a:r>
            <a:r>
              <a:rPr lang="cs-CZ" dirty="0" err="1"/>
              <a:t>about</a:t>
            </a:r>
            <a:r>
              <a:rPr lang="cs-CZ" dirty="0"/>
              <a:t> </a:t>
            </a:r>
            <a:r>
              <a:rPr lang="cs-CZ" dirty="0" err="1"/>
              <a:t>Computer</a:t>
            </a:r>
            <a:r>
              <a:rPr lang="cs-CZ" dirty="0"/>
              <a:t> Vision and </a:t>
            </a:r>
            <a:r>
              <a:rPr lang="cs-CZ" dirty="0" err="1"/>
              <a:t>Artificial</a:t>
            </a:r>
            <a:r>
              <a:rPr lang="cs-CZ" dirty="0"/>
              <a:t> </a:t>
            </a:r>
            <a:r>
              <a:rPr lang="cs-CZ" dirty="0" err="1"/>
              <a:t>Intelligence</a:t>
            </a:r>
            <a:r>
              <a:rPr lang="cs-CZ" dirty="0"/>
              <a:t> in </a:t>
            </a:r>
            <a:r>
              <a:rPr lang="cs-CZ" dirty="0" err="1"/>
              <a:t>general</a:t>
            </a:r>
            <a:endParaRPr lang="cs-CZ" dirty="0"/>
          </a:p>
        </p:txBody>
      </p:sp>
      <p:sp>
        <p:nvSpPr>
          <p:cNvPr id="3" name="Text Placeholder 2">
            <a:extLst>
              <a:ext uri="{FF2B5EF4-FFF2-40B4-BE49-F238E27FC236}">
                <a16:creationId xmlns:a16="http://schemas.microsoft.com/office/drawing/2014/main" id="{B43F7BC2-CF21-4115-8DA1-84D03270D3E4}"/>
              </a:ext>
            </a:extLst>
          </p:cNvPr>
          <p:cNvSpPr>
            <a:spLocks noGrp="1"/>
          </p:cNvSpPr>
          <p:nvPr>
            <p:ph type="body" sz="quarter" idx="10"/>
          </p:nvPr>
        </p:nvSpPr>
        <p:spPr/>
        <p:txBody>
          <a:bodyPr/>
          <a:lstStyle/>
          <a:p>
            <a:r>
              <a:rPr lang="cs-CZ" dirty="0" err="1"/>
              <a:t>You</a:t>
            </a:r>
            <a:r>
              <a:rPr lang="cs-CZ" dirty="0"/>
              <a:t> </a:t>
            </a:r>
            <a:r>
              <a:rPr lang="cs-CZ" dirty="0" err="1"/>
              <a:t>know</a:t>
            </a:r>
            <a:r>
              <a:rPr lang="cs-CZ" dirty="0"/>
              <a:t>, I </a:t>
            </a:r>
            <a:r>
              <a:rPr lang="cs-CZ" dirty="0" err="1"/>
              <a:t>am</a:t>
            </a:r>
            <a:r>
              <a:rPr lang="cs-CZ" dirty="0"/>
              <a:t> </a:t>
            </a:r>
            <a:r>
              <a:rPr lang="cs-CZ" dirty="0" err="1"/>
              <a:t>something</a:t>
            </a:r>
            <a:r>
              <a:rPr lang="cs-CZ" dirty="0"/>
              <a:t> </a:t>
            </a:r>
            <a:r>
              <a:rPr lang="cs-CZ" dirty="0" err="1"/>
              <a:t>of</a:t>
            </a:r>
            <a:r>
              <a:rPr lang="cs-CZ" dirty="0"/>
              <a:t> a </a:t>
            </a:r>
            <a:r>
              <a:rPr lang="cs-CZ" dirty="0" err="1"/>
              <a:t>scientist</a:t>
            </a:r>
            <a:r>
              <a:rPr lang="cs-CZ" dirty="0"/>
              <a:t> </a:t>
            </a:r>
            <a:r>
              <a:rPr lang="cs-CZ" dirty="0" err="1"/>
              <a:t>myself</a:t>
            </a:r>
            <a:endParaRPr lang="en-US" dirty="0"/>
          </a:p>
        </p:txBody>
      </p:sp>
      <p:sp>
        <p:nvSpPr>
          <p:cNvPr id="2" name="Title 1">
            <a:extLst>
              <a:ext uri="{FF2B5EF4-FFF2-40B4-BE49-F238E27FC236}">
                <a16:creationId xmlns:a16="http://schemas.microsoft.com/office/drawing/2014/main" id="{D571FFBA-0EDA-4221-83FF-7C9C3B3D95EE}"/>
              </a:ext>
            </a:extLst>
          </p:cNvPr>
          <p:cNvSpPr>
            <a:spLocks noGrp="1"/>
          </p:cNvSpPr>
          <p:nvPr>
            <p:ph type="title"/>
          </p:nvPr>
        </p:nvSpPr>
        <p:spPr/>
        <p:txBody>
          <a:bodyPr/>
          <a:lstStyle/>
          <a:p>
            <a:r>
              <a:rPr lang="cs-CZ" err="1"/>
              <a:t>About</a:t>
            </a:r>
            <a:r>
              <a:rPr lang="cs-CZ"/>
              <a:t> </a:t>
            </a:r>
            <a:r>
              <a:rPr lang="cs-CZ" err="1"/>
              <a:t>me</a:t>
            </a:r>
            <a:endParaRPr lang="en-US"/>
          </a:p>
        </p:txBody>
      </p:sp>
    </p:spTree>
    <p:extLst>
      <p:ext uri="{BB962C8B-B14F-4D97-AF65-F5344CB8AC3E}">
        <p14:creationId xmlns:p14="http://schemas.microsoft.com/office/powerpoint/2010/main" val="33686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202426-789F-40C1-9D45-05ECA1957EE5}"/>
              </a:ext>
            </a:extLst>
          </p:cNvPr>
          <p:cNvSpPr>
            <a:spLocks noGrp="1"/>
          </p:cNvSpPr>
          <p:nvPr>
            <p:ph type="body" sz="quarter" idx="10"/>
          </p:nvPr>
        </p:nvSpPr>
        <p:spPr/>
        <p:txBody>
          <a:bodyPr/>
          <a:lstStyle/>
          <a:p>
            <a:r>
              <a:rPr lang="cs-CZ"/>
              <a:t>Demo</a:t>
            </a:r>
            <a:endParaRPr lang="en-US"/>
          </a:p>
        </p:txBody>
      </p:sp>
      <p:sp>
        <p:nvSpPr>
          <p:cNvPr id="5" name="Title 4">
            <a:extLst>
              <a:ext uri="{FF2B5EF4-FFF2-40B4-BE49-F238E27FC236}">
                <a16:creationId xmlns:a16="http://schemas.microsoft.com/office/drawing/2014/main" id="{D552FBC9-1C12-4853-996A-7561EFB77663}"/>
              </a:ext>
            </a:extLst>
          </p:cNvPr>
          <p:cNvSpPr>
            <a:spLocks noGrp="1"/>
          </p:cNvSpPr>
          <p:nvPr>
            <p:ph type="title"/>
          </p:nvPr>
        </p:nvSpPr>
        <p:spPr>
          <a:xfrm>
            <a:off x="620020" y="2554646"/>
            <a:ext cx="10958836" cy="1156452"/>
          </a:xfrm>
        </p:spPr>
        <p:txBody>
          <a:bodyPr/>
          <a:lstStyle/>
          <a:p>
            <a:r>
              <a:rPr lang="cs-CZ"/>
              <a:t>AUTOML</a:t>
            </a:r>
            <a:endParaRPr lang="en-US"/>
          </a:p>
        </p:txBody>
      </p:sp>
    </p:spTree>
    <p:extLst>
      <p:ext uri="{BB962C8B-B14F-4D97-AF65-F5344CB8AC3E}">
        <p14:creationId xmlns:p14="http://schemas.microsoft.com/office/powerpoint/2010/main" val="990550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6B1CC6-25CD-44FD-9144-2185D9EC8C29}"/>
              </a:ext>
            </a:extLst>
          </p:cNvPr>
          <p:cNvSpPr>
            <a:spLocks noGrp="1"/>
          </p:cNvSpPr>
          <p:nvPr>
            <p:ph type="body" sz="quarter" idx="10"/>
          </p:nvPr>
        </p:nvSpPr>
        <p:spPr/>
        <p:txBody>
          <a:bodyPr/>
          <a:lstStyle/>
          <a:p>
            <a:r>
              <a:rPr lang="cs-CZ"/>
              <a:t>demo</a:t>
            </a:r>
            <a:endParaRPr lang="en-US"/>
          </a:p>
        </p:txBody>
      </p:sp>
      <p:sp>
        <p:nvSpPr>
          <p:cNvPr id="3" name="Title 2">
            <a:extLst>
              <a:ext uri="{FF2B5EF4-FFF2-40B4-BE49-F238E27FC236}">
                <a16:creationId xmlns:a16="http://schemas.microsoft.com/office/drawing/2014/main" id="{9050645C-52A5-4915-9EA4-96F6F7FB4CA9}"/>
              </a:ext>
            </a:extLst>
          </p:cNvPr>
          <p:cNvSpPr>
            <a:spLocks noGrp="1"/>
          </p:cNvSpPr>
          <p:nvPr>
            <p:ph type="title"/>
          </p:nvPr>
        </p:nvSpPr>
        <p:spPr/>
        <p:txBody>
          <a:bodyPr wrap="square" lIns="108000" tIns="72000" rIns="108000" bIns="72000" anchor="t">
            <a:spAutoFit/>
          </a:bodyPr>
          <a:lstStyle/>
          <a:p>
            <a:r>
              <a:rPr lang="cs-CZ"/>
              <a:t>End-to-end automl</a:t>
            </a:r>
            <a:endParaRPr lang="en-US"/>
          </a:p>
        </p:txBody>
      </p:sp>
    </p:spTree>
    <p:extLst>
      <p:ext uri="{BB962C8B-B14F-4D97-AF65-F5344CB8AC3E}">
        <p14:creationId xmlns:p14="http://schemas.microsoft.com/office/powerpoint/2010/main" val="2352762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0B16165-56BC-49DD-9E69-A8FBF28E530F}"/>
              </a:ext>
            </a:extLst>
          </p:cNvPr>
          <p:cNvSpPr>
            <a:spLocks noGrp="1"/>
          </p:cNvSpPr>
          <p:nvPr>
            <p:ph sz="quarter" idx="20"/>
          </p:nvPr>
        </p:nvSpPr>
        <p:spPr>
          <a:xfrm>
            <a:off x="515937" y="1752600"/>
            <a:ext cx="11293476" cy="4241800"/>
          </a:xfrm>
        </p:spPr>
        <p:txBody>
          <a:bodyPr lIns="108000" tIns="72000" rIns="108000" bIns="72000" anchor="t"/>
          <a:lstStyle/>
          <a:p>
            <a:pPr marL="0" indent="0">
              <a:buNone/>
            </a:pPr>
            <a:endParaRPr lang="cs-CZ" dirty="0">
              <a:cs typeface="Arial"/>
            </a:endParaRPr>
          </a:p>
          <a:p>
            <a:pPr marL="143510" indent="-143510"/>
            <a:endParaRPr lang="cs-CZ" dirty="0">
              <a:cs typeface="Arial"/>
            </a:endParaRPr>
          </a:p>
          <a:p>
            <a:pPr marL="143510" indent="-143510"/>
            <a:endParaRPr lang="cs-CZ" dirty="0">
              <a:cs typeface="Arial"/>
            </a:endParaRPr>
          </a:p>
          <a:p>
            <a:pPr marL="143510" indent="-143510"/>
            <a:endParaRPr lang="cs-CZ" dirty="0">
              <a:cs typeface="Arial"/>
            </a:endParaRPr>
          </a:p>
          <a:p>
            <a:pPr marL="0" indent="0">
              <a:buNone/>
            </a:pPr>
            <a:endParaRPr lang="en-US" dirty="0">
              <a:ea typeface="+mn-lt"/>
              <a:cs typeface="+mn-lt"/>
            </a:endParaRPr>
          </a:p>
          <a:p>
            <a:pPr marL="143510" indent="-143510"/>
            <a:endParaRPr lang="en-US" dirty="0">
              <a:ea typeface="+mn-lt"/>
              <a:cs typeface="+mn-lt"/>
            </a:endParaRPr>
          </a:p>
          <a:p>
            <a:pPr marL="0" indent="0">
              <a:buNone/>
            </a:pPr>
            <a:endParaRPr lang="en-US" dirty="0">
              <a:ea typeface="+mn-lt"/>
              <a:cs typeface="+mn-lt"/>
            </a:endParaRPr>
          </a:p>
        </p:txBody>
      </p:sp>
      <p:pic>
        <p:nvPicPr>
          <p:cNvPr id="8" name="Picture 8">
            <a:extLst>
              <a:ext uri="{FF2B5EF4-FFF2-40B4-BE49-F238E27FC236}">
                <a16:creationId xmlns:a16="http://schemas.microsoft.com/office/drawing/2014/main" id="{2AF574EA-75C3-4541-A8D1-0F2A4C006F4D}"/>
              </a:ext>
            </a:extLst>
          </p:cNvPr>
          <p:cNvPicPr>
            <a:picLocks noGrp="1" noChangeAspect="1"/>
          </p:cNvPicPr>
          <p:nvPr>
            <p:ph sz="quarter" idx="19"/>
          </p:nvPr>
        </p:nvPicPr>
        <p:blipFill>
          <a:blip r:embed="rId2"/>
          <a:stretch>
            <a:fillRect/>
          </a:stretch>
        </p:blipFill>
        <p:spPr>
          <a:xfrm>
            <a:off x="612693" y="2906978"/>
            <a:ext cx="10985664" cy="1044043"/>
          </a:xfrm>
        </p:spPr>
      </p:pic>
      <p:sp>
        <p:nvSpPr>
          <p:cNvPr id="4" name="Text Placeholder 3">
            <a:extLst>
              <a:ext uri="{FF2B5EF4-FFF2-40B4-BE49-F238E27FC236}">
                <a16:creationId xmlns:a16="http://schemas.microsoft.com/office/drawing/2014/main" id="{7F038C77-3786-49C1-94BA-C4C790EF56AA}"/>
              </a:ext>
            </a:extLst>
          </p:cNvPr>
          <p:cNvSpPr>
            <a:spLocks noGrp="1"/>
          </p:cNvSpPr>
          <p:nvPr>
            <p:ph type="body" sz="quarter" idx="10"/>
          </p:nvPr>
        </p:nvSpPr>
        <p:spPr/>
        <p:txBody>
          <a:bodyPr/>
          <a:lstStyle/>
          <a:p>
            <a:r>
              <a:rPr lang="cs-CZ" dirty="0" err="1"/>
              <a:t>Command</a:t>
            </a:r>
            <a:r>
              <a:rPr lang="cs-CZ" dirty="0"/>
              <a:t> line</a:t>
            </a:r>
            <a:endParaRPr lang="en-US" dirty="0"/>
          </a:p>
        </p:txBody>
      </p:sp>
      <p:sp>
        <p:nvSpPr>
          <p:cNvPr id="3" name="Title 2">
            <a:extLst>
              <a:ext uri="{FF2B5EF4-FFF2-40B4-BE49-F238E27FC236}">
                <a16:creationId xmlns:a16="http://schemas.microsoft.com/office/drawing/2014/main" id="{908F9EBC-6EA0-4C5C-973F-3A4D8B5374AD}"/>
              </a:ext>
            </a:extLst>
          </p:cNvPr>
          <p:cNvSpPr>
            <a:spLocks noGrp="1"/>
          </p:cNvSpPr>
          <p:nvPr>
            <p:ph type="title"/>
          </p:nvPr>
        </p:nvSpPr>
        <p:spPr/>
        <p:txBody>
          <a:bodyPr wrap="square" lIns="90000" tIns="72000" rIns="108000" bIns="72000" anchor="t">
            <a:spAutoFit/>
          </a:bodyPr>
          <a:lstStyle/>
          <a:p>
            <a:r>
              <a:rPr lang="en-US" dirty="0"/>
              <a:t>More </a:t>
            </a:r>
            <a:r>
              <a:rPr lang="en-US" dirty="0" err="1"/>
              <a:t>automl</a:t>
            </a:r>
            <a:endParaRPr lang="en-US" dirty="0"/>
          </a:p>
        </p:txBody>
      </p:sp>
    </p:spTree>
    <p:extLst>
      <p:ext uri="{BB962C8B-B14F-4D97-AF65-F5344CB8AC3E}">
        <p14:creationId xmlns:p14="http://schemas.microsoft.com/office/powerpoint/2010/main" val="496060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0B16165-56BC-49DD-9E69-A8FBF28E530F}"/>
              </a:ext>
            </a:extLst>
          </p:cNvPr>
          <p:cNvSpPr>
            <a:spLocks noGrp="1"/>
          </p:cNvSpPr>
          <p:nvPr>
            <p:ph sz="quarter" idx="20"/>
          </p:nvPr>
        </p:nvSpPr>
        <p:spPr/>
        <p:txBody>
          <a:bodyPr lIns="108000" tIns="72000" rIns="108000" bIns="72000" anchor="t"/>
          <a:lstStyle/>
          <a:p>
            <a:pPr marL="0" indent="0">
              <a:buNone/>
            </a:pPr>
            <a:endParaRPr lang="en-US" dirty="0">
              <a:ea typeface="+mn-lt"/>
              <a:cs typeface="+mn-lt"/>
            </a:endParaRPr>
          </a:p>
        </p:txBody>
      </p:sp>
      <p:sp>
        <p:nvSpPr>
          <p:cNvPr id="4" name="Text Placeholder 3">
            <a:extLst>
              <a:ext uri="{FF2B5EF4-FFF2-40B4-BE49-F238E27FC236}">
                <a16:creationId xmlns:a16="http://schemas.microsoft.com/office/drawing/2014/main" id="{7F038C77-3786-49C1-94BA-C4C790EF56AA}"/>
              </a:ext>
            </a:extLst>
          </p:cNvPr>
          <p:cNvSpPr>
            <a:spLocks noGrp="1"/>
          </p:cNvSpPr>
          <p:nvPr>
            <p:ph type="body" sz="quarter" idx="10"/>
          </p:nvPr>
        </p:nvSpPr>
        <p:spPr/>
        <p:txBody>
          <a:bodyPr/>
          <a:lstStyle/>
          <a:p>
            <a:r>
              <a:rPr lang="cs-CZ" dirty="0"/>
              <a:t>Model </a:t>
            </a:r>
            <a:r>
              <a:rPr lang="cs-CZ" dirty="0" err="1"/>
              <a:t>Builder</a:t>
            </a:r>
            <a:endParaRPr lang="en-US" dirty="0"/>
          </a:p>
        </p:txBody>
      </p:sp>
      <p:sp>
        <p:nvSpPr>
          <p:cNvPr id="3" name="Title 2">
            <a:extLst>
              <a:ext uri="{FF2B5EF4-FFF2-40B4-BE49-F238E27FC236}">
                <a16:creationId xmlns:a16="http://schemas.microsoft.com/office/drawing/2014/main" id="{908F9EBC-6EA0-4C5C-973F-3A4D8B5374AD}"/>
              </a:ext>
            </a:extLst>
          </p:cNvPr>
          <p:cNvSpPr>
            <a:spLocks noGrp="1"/>
          </p:cNvSpPr>
          <p:nvPr>
            <p:ph type="title"/>
          </p:nvPr>
        </p:nvSpPr>
        <p:spPr/>
        <p:txBody>
          <a:bodyPr wrap="square" lIns="90000" tIns="72000" rIns="108000" bIns="72000" anchor="t">
            <a:spAutoFit/>
          </a:bodyPr>
          <a:lstStyle/>
          <a:p>
            <a:r>
              <a:rPr lang="en-US" dirty="0"/>
              <a:t>More </a:t>
            </a:r>
            <a:r>
              <a:rPr lang="en-US" dirty="0" err="1"/>
              <a:t>automl</a:t>
            </a:r>
            <a:endParaRPr lang="en-US" dirty="0"/>
          </a:p>
        </p:txBody>
      </p:sp>
      <p:pic>
        <p:nvPicPr>
          <p:cNvPr id="14" name="Picture 14">
            <a:extLst>
              <a:ext uri="{FF2B5EF4-FFF2-40B4-BE49-F238E27FC236}">
                <a16:creationId xmlns:a16="http://schemas.microsoft.com/office/drawing/2014/main" id="{57252C7D-2C66-41BA-89F1-9A8D6C282EC8}"/>
              </a:ext>
            </a:extLst>
          </p:cNvPr>
          <p:cNvPicPr>
            <a:picLocks noChangeAspect="1"/>
          </p:cNvPicPr>
          <p:nvPr/>
        </p:nvPicPr>
        <p:blipFill>
          <a:blip r:embed="rId2"/>
          <a:stretch>
            <a:fillRect/>
          </a:stretch>
        </p:blipFill>
        <p:spPr>
          <a:xfrm>
            <a:off x="515937" y="1685842"/>
            <a:ext cx="8053905" cy="4528615"/>
          </a:xfrm>
          <a:prstGeom prst="rect">
            <a:avLst/>
          </a:prstGeom>
        </p:spPr>
      </p:pic>
    </p:spTree>
    <p:extLst>
      <p:ext uri="{BB962C8B-B14F-4D97-AF65-F5344CB8AC3E}">
        <p14:creationId xmlns:p14="http://schemas.microsoft.com/office/powerpoint/2010/main" val="554316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9CEEE75-ED90-4D17-9144-44DCCCA771E3}"/>
              </a:ext>
            </a:extLst>
          </p:cNvPr>
          <p:cNvPicPr>
            <a:picLocks noGrp="1" noChangeAspect="1" noChangeArrowheads="1"/>
          </p:cNvPicPr>
          <p:nvPr>
            <p:ph sz="quarter" idx="20"/>
          </p:nvPr>
        </p:nvPicPr>
        <p:blipFill>
          <a:blip r:embed="rId2">
            <a:extLst>
              <a:ext uri="{28A0092B-C50C-407E-A947-70E740481C1C}">
                <a14:useLocalDpi xmlns:a14="http://schemas.microsoft.com/office/drawing/2010/main" val="0"/>
              </a:ext>
            </a:extLst>
          </a:blip>
          <a:stretch>
            <a:fillRect/>
          </a:stretch>
        </p:blipFill>
        <p:spPr bwMode="auto">
          <a:xfrm>
            <a:off x="5844182" y="2234482"/>
            <a:ext cx="5831881" cy="303465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491E01F8-A13F-4E07-B7EF-01B9866677D7}"/>
              </a:ext>
            </a:extLst>
          </p:cNvPr>
          <p:cNvSpPr>
            <a:spLocks noGrp="1"/>
          </p:cNvSpPr>
          <p:nvPr>
            <p:ph type="body" sz="quarter" idx="18"/>
          </p:nvPr>
        </p:nvSpPr>
        <p:spPr>
          <a:xfrm>
            <a:off x="6096000" y="1673577"/>
            <a:ext cx="5364162" cy="560905"/>
          </a:xfrm>
        </p:spPr>
        <p:txBody>
          <a:bodyPr/>
          <a:lstStyle/>
          <a:p>
            <a:r>
              <a:rPr lang="cs-CZ" dirty="0"/>
              <a:t>ML vs </a:t>
            </a:r>
            <a:r>
              <a:rPr lang="cs-CZ" dirty="0" err="1"/>
              <a:t>Deep</a:t>
            </a:r>
            <a:r>
              <a:rPr lang="cs-CZ" dirty="0"/>
              <a:t> learning</a:t>
            </a:r>
            <a:endParaRPr lang="en-US" dirty="0"/>
          </a:p>
        </p:txBody>
      </p:sp>
      <p:sp>
        <p:nvSpPr>
          <p:cNvPr id="7" name="Content Placeholder 6">
            <a:extLst>
              <a:ext uri="{FF2B5EF4-FFF2-40B4-BE49-F238E27FC236}">
                <a16:creationId xmlns:a16="http://schemas.microsoft.com/office/drawing/2014/main" id="{4D0B6E38-4E9E-4CB6-90E1-61CC3AE76155}"/>
              </a:ext>
            </a:extLst>
          </p:cNvPr>
          <p:cNvSpPr>
            <a:spLocks noGrp="1"/>
          </p:cNvSpPr>
          <p:nvPr>
            <p:ph sz="quarter" idx="19"/>
          </p:nvPr>
        </p:nvSpPr>
        <p:spPr/>
        <p:txBody>
          <a:bodyPr/>
          <a:lstStyle/>
          <a:p>
            <a:r>
              <a:rPr lang="cs-CZ" sz="2800" dirty="0" err="1"/>
              <a:t>Since</a:t>
            </a:r>
            <a:r>
              <a:rPr lang="cs-CZ" sz="2800" dirty="0"/>
              <a:t> ML.NET &gt;=1.4</a:t>
            </a:r>
          </a:p>
          <a:p>
            <a:r>
              <a:rPr lang="cs-CZ" sz="2800" dirty="0"/>
              <a:t>Support </a:t>
            </a:r>
            <a:r>
              <a:rPr lang="cs-CZ" sz="2800" dirty="0" err="1"/>
              <a:t>for</a:t>
            </a:r>
            <a:r>
              <a:rPr lang="cs-CZ" sz="2800" dirty="0"/>
              <a:t> ONNX </a:t>
            </a:r>
            <a:r>
              <a:rPr lang="cs-CZ" sz="2800" dirty="0" err="1"/>
              <a:t>models</a:t>
            </a:r>
            <a:endParaRPr lang="cs-CZ" sz="2800" dirty="0"/>
          </a:p>
          <a:p>
            <a:r>
              <a:rPr lang="cs-CZ" sz="2800" dirty="0" err="1"/>
              <a:t>Integration</a:t>
            </a:r>
            <a:r>
              <a:rPr lang="cs-CZ" sz="2800" dirty="0"/>
              <a:t> </a:t>
            </a:r>
            <a:r>
              <a:rPr lang="cs-CZ" sz="2800" dirty="0" err="1"/>
              <a:t>of</a:t>
            </a:r>
            <a:r>
              <a:rPr lang="cs-CZ" sz="2800" dirty="0"/>
              <a:t> Tensorflow.NET</a:t>
            </a:r>
          </a:p>
          <a:p>
            <a:r>
              <a:rPr lang="cs-CZ" sz="2800" dirty="0"/>
              <a:t>Support </a:t>
            </a:r>
            <a:r>
              <a:rPr lang="cs-CZ" sz="2800" dirty="0" err="1"/>
              <a:t>for</a:t>
            </a:r>
            <a:r>
              <a:rPr lang="cs-CZ" sz="2800" dirty="0"/>
              <a:t> GPU </a:t>
            </a:r>
            <a:r>
              <a:rPr lang="cs-CZ" sz="2800" dirty="0" err="1"/>
              <a:t>acceleration</a:t>
            </a:r>
            <a:endParaRPr lang="en-US" sz="2800" dirty="0"/>
          </a:p>
        </p:txBody>
      </p:sp>
      <p:sp>
        <p:nvSpPr>
          <p:cNvPr id="5" name="Text Placeholder 4">
            <a:extLst>
              <a:ext uri="{FF2B5EF4-FFF2-40B4-BE49-F238E27FC236}">
                <a16:creationId xmlns:a16="http://schemas.microsoft.com/office/drawing/2014/main" id="{F1DCF086-F96F-4E83-ADE8-753DA463070D}"/>
              </a:ext>
            </a:extLst>
          </p:cNvPr>
          <p:cNvSpPr>
            <a:spLocks noGrp="1"/>
          </p:cNvSpPr>
          <p:nvPr>
            <p:ph type="body" sz="quarter" idx="10"/>
          </p:nvPr>
        </p:nvSpPr>
        <p:spPr/>
        <p:txBody>
          <a:bodyPr/>
          <a:lstStyle/>
          <a:p>
            <a:r>
              <a:rPr lang="cs-CZ" err="1"/>
              <a:t>Extracting</a:t>
            </a:r>
            <a:r>
              <a:rPr lang="cs-CZ"/>
              <a:t> </a:t>
            </a:r>
            <a:r>
              <a:rPr lang="cs-CZ" err="1"/>
              <a:t>features</a:t>
            </a:r>
            <a:r>
              <a:rPr lang="cs-CZ"/>
              <a:t> </a:t>
            </a:r>
            <a:r>
              <a:rPr lang="cs-CZ" err="1"/>
              <a:t>manually</a:t>
            </a:r>
            <a:r>
              <a:rPr lang="cs-CZ"/>
              <a:t>? </a:t>
            </a:r>
            <a:r>
              <a:rPr lang="cs-CZ" err="1"/>
              <a:t>Ugh</a:t>
            </a:r>
            <a:r>
              <a:rPr lang="cs-CZ"/>
              <a:t>!</a:t>
            </a:r>
            <a:endParaRPr lang="en-US"/>
          </a:p>
        </p:txBody>
      </p:sp>
      <p:sp>
        <p:nvSpPr>
          <p:cNvPr id="4" name="Title 3">
            <a:extLst>
              <a:ext uri="{FF2B5EF4-FFF2-40B4-BE49-F238E27FC236}">
                <a16:creationId xmlns:a16="http://schemas.microsoft.com/office/drawing/2014/main" id="{9782C305-7F39-4CFA-B593-77008EA1A13B}"/>
              </a:ext>
            </a:extLst>
          </p:cNvPr>
          <p:cNvSpPr>
            <a:spLocks noGrp="1"/>
          </p:cNvSpPr>
          <p:nvPr>
            <p:ph type="title"/>
          </p:nvPr>
        </p:nvSpPr>
        <p:spPr/>
        <p:txBody>
          <a:bodyPr/>
          <a:lstStyle/>
          <a:p>
            <a:r>
              <a:rPr lang="cs-CZ" err="1"/>
              <a:t>Deep</a:t>
            </a:r>
            <a:r>
              <a:rPr lang="cs-CZ"/>
              <a:t> learning in </a:t>
            </a:r>
            <a:r>
              <a:rPr lang="cs-CZ" err="1"/>
              <a:t>ML.nET</a:t>
            </a:r>
            <a:endParaRPr lang="en-US"/>
          </a:p>
        </p:txBody>
      </p:sp>
    </p:spTree>
    <p:extLst>
      <p:ext uri="{BB962C8B-B14F-4D97-AF65-F5344CB8AC3E}">
        <p14:creationId xmlns:p14="http://schemas.microsoft.com/office/powerpoint/2010/main" val="123872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6"/>
                                        </p:tgtEl>
                                        <p:attrNameLst>
                                          <p:attrName>style.visibility</p:attrName>
                                        </p:attrNameLst>
                                      </p:cBhvr>
                                      <p:to>
                                        <p:strVal val="visible"/>
                                      </p:to>
                                    </p:set>
                                    <p:animEffect transition="in" filter="fade">
                                      <p:cBhvr>
                                        <p:cTn id="27" dur="500"/>
                                        <p:tgtEl>
                                          <p:spTgt spid="6146"/>
                                        </p:tgtEl>
                                      </p:cBhvr>
                                    </p:animEffect>
                                  </p:childTnLst>
                                </p:cTn>
                              </p:par>
                              <p:par>
                                <p:cTn id="28" presetID="1" presetClass="entr" presetSubtype="0" fill="hold" nodeType="with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26BA7-4C5B-4AF0-9164-E7851771B2C5}"/>
              </a:ext>
            </a:extLst>
          </p:cNvPr>
          <p:cNvSpPr>
            <a:spLocks noGrp="1"/>
          </p:cNvSpPr>
          <p:nvPr>
            <p:ph type="body" sz="quarter" idx="10"/>
          </p:nvPr>
        </p:nvSpPr>
        <p:spPr/>
        <p:txBody>
          <a:bodyPr/>
          <a:lstStyle/>
          <a:p>
            <a:r>
              <a:rPr lang="cs-CZ"/>
              <a:t>DEMO</a:t>
            </a:r>
            <a:endParaRPr lang="en-US"/>
          </a:p>
        </p:txBody>
      </p:sp>
      <p:sp>
        <p:nvSpPr>
          <p:cNvPr id="3" name="Title 2">
            <a:extLst>
              <a:ext uri="{FF2B5EF4-FFF2-40B4-BE49-F238E27FC236}">
                <a16:creationId xmlns:a16="http://schemas.microsoft.com/office/drawing/2014/main" id="{70926893-BD7B-43D4-A087-C8A072C613FA}"/>
              </a:ext>
            </a:extLst>
          </p:cNvPr>
          <p:cNvSpPr>
            <a:spLocks noGrp="1"/>
          </p:cNvSpPr>
          <p:nvPr>
            <p:ph type="title"/>
          </p:nvPr>
        </p:nvSpPr>
        <p:spPr>
          <a:xfrm>
            <a:off x="620020" y="2554646"/>
            <a:ext cx="10958836" cy="1156452"/>
          </a:xfrm>
        </p:spPr>
        <p:txBody>
          <a:bodyPr/>
          <a:lstStyle/>
          <a:p>
            <a:r>
              <a:rPr lang="cs-CZ" err="1"/>
              <a:t>Dnn</a:t>
            </a:r>
            <a:r>
              <a:rPr lang="cs-CZ"/>
              <a:t> Image </a:t>
            </a:r>
            <a:r>
              <a:rPr lang="cs-CZ" err="1"/>
              <a:t>classification</a:t>
            </a:r>
            <a:endParaRPr lang="en-US"/>
          </a:p>
        </p:txBody>
      </p:sp>
    </p:spTree>
    <p:extLst>
      <p:ext uri="{BB962C8B-B14F-4D97-AF65-F5344CB8AC3E}">
        <p14:creationId xmlns:p14="http://schemas.microsoft.com/office/powerpoint/2010/main" val="571865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225EEE8-2A00-4E34-8573-4AB093B2D6DF}"/>
              </a:ext>
            </a:extLst>
          </p:cNvPr>
          <p:cNvSpPr>
            <a:spLocks noGrp="1"/>
          </p:cNvSpPr>
          <p:nvPr>
            <p:ph type="body" sz="quarter" idx="14"/>
          </p:nvPr>
        </p:nvSpPr>
        <p:spPr>
          <a:xfrm>
            <a:off x="401637" y="1826988"/>
            <a:ext cx="11407776" cy="2558375"/>
          </a:xfrm>
        </p:spPr>
        <p:txBody>
          <a:bodyPr/>
          <a:lstStyle/>
          <a:p>
            <a:r>
              <a:rPr lang="cs-CZ" sz="3200" dirty="0" err="1"/>
              <a:t>Occam‘s</a:t>
            </a:r>
            <a:r>
              <a:rPr lang="cs-CZ" sz="3200" dirty="0"/>
              <a:t> </a:t>
            </a:r>
            <a:r>
              <a:rPr lang="cs-CZ" sz="3200" dirty="0" err="1"/>
              <a:t>razor</a:t>
            </a:r>
            <a:endParaRPr lang="cs-CZ" sz="3200" dirty="0"/>
          </a:p>
          <a:p>
            <a:r>
              <a:rPr lang="cs-CZ" sz="3200" dirty="0" err="1"/>
              <a:t>Normalize</a:t>
            </a:r>
            <a:r>
              <a:rPr lang="cs-CZ" sz="3200" dirty="0"/>
              <a:t> </a:t>
            </a:r>
            <a:r>
              <a:rPr lang="cs-CZ" sz="3200" dirty="0" err="1"/>
              <a:t>your</a:t>
            </a:r>
            <a:r>
              <a:rPr lang="cs-CZ" sz="3200" dirty="0"/>
              <a:t> data</a:t>
            </a:r>
          </a:p>
          <a:p>
            <a:r>
              <a:rPr lang="cs-CZ" sz="3200" dirty="0"/>
              <a:t>Balance </a:t>
            </a:r>
            <a:r>
              <a:rPr lang="cs-CZ" sz="3200" dirty="0" err="1"/>
              <a:t>your</a:t>
            </a:r>
            <a:r>
              <a:rPr lang="cs-CZ" sz="3200" dirty="0"/>
              <a:t> </a:t>
            </a:r>
            <a:r>
              <a:rPr lang="cs-CZ" sz="3200" dirty="0" err="1"/>
              <a:t>datasets</a:t>
            </a:r>
            <a:endParaRPr lang="cs-CZ" sz="3200" dirty="0"/>
          </a:p>
          <a:p>
            <a:r>
              <a:rPr lang="cs-CZ" sz="3200" dirty="0" err="1"/>
              <a:t>Strong</a:t>
            </a:r>
            <a:r>
              <a:rPr lang="cs-CZ" sz="3200" dirty="0"/>
              <a:t> </a:t>
            </a:r>
            <a:r>
              <a:rPr lang="cs-CZ" sz="3200" dirty="0" err="1"/>
              <a:t>classifier</a:t>
            </a:r>
            <a:r>
              <a:rPr lang="cs-CZ" sz="3200" dirty="0"/>
              <a:t> </a:t>
            </a:r>
            <a:r>
              <a:rPr lang="cs-CZ" sz="3200" dirty="0" err="1"/>
              <a:t>principle</a:t>
            </a:r>
            <a:endParaRPr lang="cs-CZ" sz="3200" dirty="0"/>
          </a:p>
          <a:p>
            <a:endParaRPr lang="cs-CZ" dirty="0"/>
          </a:p>
        </p:txBody>
      </p:sp>
      <p:sp>
        <p:nvSpPr>
          <p:cNvPr id="12" name="Text Placeholder 11">
            <a:extLst>
              <a:ext uri="{FF2B5EF4-FFF2-40B4-BE49-F238E27FC236}">
                <a16:creationId xmlns:a16="http://schemas.microsoft.com/office/drawing/2014/main" id="{2992A2C9-EF69-4AF5-B3F4-7FEDE1F6B228}"/>
              </a:ext>
            </a:extLst>
          </p:cNvPr>
          <p:cNvSpPr>
            <a:spLocks noGrp="1"/>
          </p:cNvSpPr>
          <p:nvPr>
            <p:ph type="body" sz="quarter" idx="10"/>
          </p:nvPr>
        </p:nvSpPr>
        <p:spPr/>
        <p:txBody>
          <a:bodyPr/>
          <a:lstStyle/>
          <a:p>
            <a:endParaRPr lang="en-US"/>
          </a:p>
        </p:txBody>
      </p:sp>
      <p:sp>
        <p:nvSpPr>
          <p:cNvPr id="11" name="Title 10">
            <a:extLst>
              <a:ext uri="{FF2B5EF4-FFF2-40B4-BE49-F238E27FC236}">
                <a16:creationId xmlns:a16="http://schemas.microsoft.com/office/drawing/2014/main" id="{5D0B41CC-A2FE-4BE9-BEEC-D30EBF02BFAA}"/>
              </a:ext>
            </a:extLst>
          </p:cNvPr>
          <p:cNvSpPr>
            <a:spLocks noGrp="1"/>
          </p:cNvSpPr>
          <p:nvPr>
            <p:ph type="title"/>
          </p:nvPr>
        </p:nvSpPr>
        <p:spPr/>
        <p:txBody>
          <a:bodyPr/>
          <a:lstStyle/>
          <a:p>
            <a:r>
              <a:rPr lang="cs-CZ" err="1"/>
              <a:t>Final</a:t>
            </a:r>
            <a:r>
              <a:rPr lang="cs-CZ"/>
              <a:t> </a:t>
            </a:r>
            <a:r>
              <a:rPr lang="cs-CZ" err="1"/>
              <a:t>devtips</a:t>
            </a:r>
            <a:endParaRPr lang="en-US"/>
          </a:p>
        </p:txBody>
      </p:sp>
      <p:pic>
        <p:nvPicPr>
          <p:cNvPr id="2050" name="Picture 2" descr="Výsledek obrázku pro occam's razor">
            <a:extLst>
              <a:ext uri="{FF2B5EF4-FFF2-40B4-BE49-F238E27FC236}">
                <a16:creationId xmlns:a16="http://schemas.microsoft.com/office/drawing/2014/main" id="{257B1F7A-F8B5-4950-BC83-C2882D428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32" r="12042"/>
          <a:stretch/>
        </p:blipFill>
        <p:spPr bwMode="auto">
          <a:xfrm>
            <a:off x="5659120" y="1621975"/>
            <a:ext cx="6131243" cy="4673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76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4F4D920-A988-4B78-832E-B968E843085F}"/>
              </a:ext>
            </a:extLst>
          </p:cNvPr>
          <p:cNvSpPr>
            <a:spLocks noGrp="1"/>
          </p:cNvSpPr>
          <p:nvPr>
            <p:ph type="body" sz="quarter" idx="10"/>
          </p:nvPr>
        </p:nvSpPr>
        <p:spPr/>
        <p:txBody>
          <a:bodyPr/>
          <a:lstStyle/>
          <a:p>
            <a:r>
              <a:rPr lang="cs-CZ" dirty="0"/>
              <a:t>Video</a:t>
            </a:r>
            <a:endParaRPr lang="en-US" dirty="0"/>
          </a:p>
        </p:txBody>
      </p:sp>
      <p:sp>
        <p:nvSpPr>
          <p:cNvPr id="6" name="Title 5">
            <a:extLst>
              <a:ext uri="{FF2B5EF4-FFF2-40B4-BE49-F238E27FC236}">
                <a16:creationId xmlns:a16="http://schemas.microsoft.com/office/drawing/2014/main" id="{C1E857F6-333D-4995-AA62-16B0C88EA709}"/>
              </a:ext>
            </a:extLst>
          </p:cNvPr>
          <p:cNvSpPr>
            <a:spLocks noGrp="1"/>
          </p:cNvSpPr>
          <p:nvPr>
            <p:ph type="title"/>
          </p:nvPr>
        </p:nvSpPr>
        <p:spPr>
          <a:xfrm>
            <a:off x="620020" y="2554646"/>
            <a:ext cx="10958836" cy="1156452"/>
          </a:xfrm>
        </p:spPr>
        <p:txBody>
          <a:bodyPr/>
          <a:lstStyle/>
          <a:p>
            <a:r>
              <a:rPr lang="cs-CZ" dirty="0"/>
              <a:t>RQA</a:t>
            </a:r>
            <a:endParaRPr lang="en-US" dirty="0"/>
          </a:p>
        </p:txBody>
      </p:sp>
    </p:spTree>
    <p:extLst>
      <p:ext uri="{BB962C8B-B14F-4D97-AF65-F5344CB8AC3E}">
        <p14:creationId xmlns:p14="http://schemas.microsoft.com/office/powerpoint/2010/main" val="2107474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23C479-11B2-495F-A309-FA058309B114}"/>
              </a:ext>
            </a:extLst>
          </p:cNvPr>
          <p:cNvSpPr>
            <a:spLocks noGrp="1"/>
          </p:cNvSpPr>
          <p:nvPr>
            <p:ph type="title"/>
          </p:nvPr>
        </p:nvSpPr>
        <p:spPr/>
        <p:txBody>
          <a:bodyPr/>
          <a:lstStyle/>
          <a:p>
            <a:r>
              <a:rPr lang="cs-CZ" err="1"/>
              <a:t>Want</a:t>
            </a:r>
            <a:r>
              <a:rPr lang="cs-CZ"/>
              <a:t> to </a:t>
            </a:r>
            <a:r>
              <a:rPr lang="cs-CZ" err="1"/>
              <a:t>be</a:t>
            </a:r>
            <a:r>
              <a:rPr lang="cs-CZ"/>
              <a:t> part </a:t>
            </a:r>
            <a:r>
              <a:rPr lang="cs-CZ" err="1"/>
              <a:t>of</a:t>
            </a:r>
            <a:r>
              <a:rPr lang="cs-CZ"/>
              <a:t> </a:t>
            </a:r>
            <a:r>
              <a:rPr lang="cs-CZ" err="1"/>
              <a:t>rqa</a:t>
            </a:r>
            <a:r>
              <a:rPr lang="cs-CZ"/>
              <a:t> team? </a:t>
            </a:r>
            <a:r>
              <a:rPr lang="cs-CZ" err="1"/>
              <a:t>Join</a:t>
            </a:r>
            <a:r>
              <a:rPr lang="cs-CZ"/>
              <a:t> </a:t>
            </a:r>
            <a:r>
              <a:rPr lang="cs-CZ" err="1"/>
              <a:t>us</a:t>
            </a:r>
            <a:r>
              <a:rPr lang="cs-CZ"/>
              <a:t>!</a:t>
            </a:r>
            <a:endParaRPr lang="en-US"/>
          </a:p>
        </p:txBody>
      </p:sp>
      <p:pic>
        <p:nvPicPr>
          <p:cNvPr id="22" name="Picture 21" descr="A close up of a sign&#10;&#10;Description automatically generated">
            <a:extLst>
              <a:ext uri="{FF2B5EF4-FFF2-40B4-BE49-F238E27FC236}">
                <a16:creationId xmlns:a16="http://schemas.microsoft.com/office/drawing/2014/main" id="{533B7DBB-C25C-4B01-BD2B-026E27FAA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625" y="1894204"/>
            <a:ext cx="1628943" cy="1628943"/>
          </a:xfrm>
          <a:prstGeom prst="rect">
            <a:avLst/>
          </a:prstGeom>
        </p:spPr>
      </p:pic>
      <p:pic>
        <p:nvPicPr>
          <p:cNvPr id="1028" name="Picture 4">
            <a:extLst>
              <a:ext uri="{FF2B5EF4-FFF2-40B4-BE49-F238E27FC236}">
                <a16:creationId xmlns:a16="http://schemas.microsoft.com/office/drawing/2014/main" id="{F1A7B6A4-8CBB-4557-A212-B7EEFE527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3166" y="3777335"/>
            <a:ext cx="1844717" cy="1844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ýsledek obrázku pro nswag logo">
            <a:extLst>
              <a:ext uri="{FF2B5EF4-FFF2-40B4-BE49-F238E27FC236}">
                <a16:creationId xmlns:a16="http://schemas.microsoft.com/office/drawing/2014/main" id="{57D14B89-FA12-4270-817D-FD962F701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7615" y="4037433"/>
            <a:ext cx="1489159" cy="14891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ýsledek obrázku pro dotvvm logo">
            <a:extLst>
              <a:ext uri="{FF2B5EF4-FFF2-40B4-BE49-F238E27FC236}">
                <a16:creationId xmlns:a16="http://schemas.microsoft.com/office/drawing/2014/main" id="{418642DB-EBB4-4320-BE65-3E08611AC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8811" y="3359264"/>
            <a:ext cx="2524727" cy="252472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ýsledek obrázku pro entity framework core">
            <a:extLst>
              <a:ext uri="{FF2B5EF4-FFF2-40B4-BE49-F238E27FC236}">
                <a16:creationId xmlns:a16="http://schemas.microsoft.com/office/drawing/2014/main" id="{77813012-2167-4B9B-B7F6-3076B5857D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7714" y="1737061"/>
            <a:ext cx="2905337" cy="17697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icture containing drawing&#10;&#10;Description automatically generated">
            <a:extLst>
              <a:ext uri="{FF2B5EF4-FFF2-40B4-BE49-F238E27FC236}">
                <a16:creationId xmlns:a16="http://schemas.microsoft.com/office/drawing/2014/main" id="{38082C0C-1AF5-4C71-B7AE-4220A21AE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6454" y="1894204"/>
            <a:ext cx="1628943" cy="1628943"/>
          </a:xfrm>
          <a:prstGeom prst="rect">
            <a:avLst/>
          </a:prstGeom>
        </p:spPr>
      </p:pic>
      <p:pic>
        <p:nvPicPr>
          <p:cNvPr id="1026" name="Picture 2" descr="Výsledek obrázku pro aspnetcore">
            <a:extLst>
              <a:ext uri="{FF2B5EF4-FFF2-40B4-BE49-F238E27FC236}">
                <a16:creationId xmlns:a16="http://schemas.microsoft.com/office/drawing/2014/main" id="{7184AD0B-492B-489D-A532-4184CFCDDC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6605" y="1200849"/>
            <a:ext cx="2836584" cy="2836584"/>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28">
            <a:extLst>
              <a:ext uri="{FF2B5EF4-FFF2-40B4-BE49-F238E27FC236}">
                <a16:creationId xmlns:a16="http://schemas.microsoft.com/office/drawing/2014/main" id="{8B0154A4-91ED-4F15-8256-174318585C6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91050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246B8E-A968-4B93-859F-26B4F3AA4344}"/>
              </a:ext>
            </a:extLst>
          </p:cNvPr>
          <p:cNvSpPr>
            <a:spLocks noGrp="1"/>
          </p:cNvSpPr>
          <p:nvPr>
            <p:ph type="body" sz="quarter" idx="11"/>
          </p:nvPr>
        </p:nvSpPr>
        <p:spPr/>
        <p:txBody>
          <a:bodyPr/>
          <a:lstStyle/>
          <a:p>
            <a:r>
              <a:rPr lang="cs-CZ"/>
              <a:t>Q&amp;A</a:t>
            </a:r>
            <a:endParaRPr lang="en-US"/>
          </a:p>
        </p:txBody>
      </p:sp>
    </p:spTree>
    <p:extLst>
      <p:ext uri="{BB962C8B-B14F-4D97-AF65-F5344CB8AC3E}">
        <p14:creationId xmlns:p14="http://schemas.microsoft.com/office/powerpoint/2010/main" val="2768177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F16BE49-A6A3-413A-8EA1-4CD7D12391EE}"/>
              </a:ext>
            </a:extLst>
          </p:cNvPr>
          <p:cNvSpPr>
            <a:spLocks noGrp="1"/>
          </p:cNvSpPr>
          <p:nvPr>
            <p:ph sz="quarter" idx="20"/>
          </p:nvPr>
        </p:nvSpPr>
        <p:spPr/>
        <p:txBody>
          <a:bodyPr/>
          <a:lstStyle/>
          <a:p>
            <a:r>
              <a:rPr lang="cs-CZ" sz="2800" dirty="0"/>
              <a:t> </a:t>
            </a:r>
            <a:r>
              <a:rPr lang="cs-CZ" sz="2800" dirty="0" err="1"/>
              <a:t>About</a:t>
            </a:r>
            <a:r>
              <a:rPr lang="cs-CZ" sz="2800" dirty="0"/>
              <a:t> ML.NET</a:t>
            </a:r>
          </a:p>
          <a:p>
            <a:r>
              <a:rPr lang="cs-CZ" sz="2800" dirty="0"/>
              <a:t> ML.NET </a:t>
            </a:r>
            <a:r>
              <a:rPr lang="cs-CZ" sz="2800" dirty="0" err="1"/>
              <a:t>Pipeline</a:t>
            </a:r>
            <a:endParaRPr lang="cs-CZ" sz="2800" dirty="0"/>
          </a:p>
          <a:p>
            <a:r>
              <a:rPr lang="cs-CZ" sz="2800" dirty="0"/>
              <a:t> Demo #1, Demo #2, Demo #3</a:t>
            </a:r>
          </a:p>
          <a:p>
            <a:r>
              <a:rPr lang="cs-CZ" sz="2800" dirty="0"/>
              <a:t> </a:t>
            </a:r>
            <a:r>
              <a:rPr lang="cs-CZ" sz="2800" dirty="0" err="1"/>
              <a:t>Deep</a:t>
            </a:r>
            <a:r>
              <a:rPr lang="cs-CZ" sz="2800" dirty="0"/>
              <a:t> learning and Demo #4</a:t>
            </a:r>
          </a:p>
          <a:p>
            <a:r>
              <a:rPr lang="cs-CZ" sz="2800" dirty="0"/>
              <a:t> </a:t>
            </a:r>
            <a:r>
              <a:rPr lang="cs-CZ" sz="2800" dirty="0" err="1"/>
              <a:t>Devtips</a:t>
            </a:r>
            <a:endParaRPr lang="en-US" sz="2800" dirty="0"/>
          </a:p>
        </p:txBody>
      </p:sp>
      <p:sp>
        <p:nvSpPr>
          <p:cNvPr id="8" name="Text Placeholder 7">
            <a:extLst>
              <a:ext uri="{FF2B5EF4-FFF2-40B4-BE49-F238E27FC236}">
                <a16:creationId xmlns:a16="http://schemas.microsoft.com/office/drawing/2014/main" id="{1B0F3012-8E36-47F8-8241-1C6E4332F96E}"/>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88843DF6-452C-4C49-B1BF-F1634DDB681E}"/>
              </a:ext>
            </a:extLst>
          </p:cNvPr>
          <p:cNvSpPr>
            <a:spLocks noGrp="1"/>
          </p:cNvSpPr>
          <p:nvPr>
            <p:ph type="title"/>
          </p:nvPr>
        </p:nvSpPr>
        <p:spPr/>
        <p:txBody>
          <a:bodyPr/>
          <a:lstStyle/>
          <a:p>
            <a:r>
              <a:rPr lang="cs-CZ" dirty="0" err="1"/>
              <a:t>What</a:t>
            </a:r>
            <a:r>
              <a:rPr lang="cs-CZ" dirty="0"/>
              <a:t> to </a:t>
            </a:r>
            <a:r>
              <a:rPr lang="cs-CZ" dirty="0" err="1"/>
              <a:t>expect</a:t>
            </a:r>
            <a:endParaRPr lang="en-US" dirty="0"/>
          </a:p>
        </p:txBody>
      </p:sp>
    </p:spTree>
    <p:extLst>
      <p:ext uri="{BB962C8B-B14F-4D97-AF65-F5344CB8AC3E}">
        <p14:creationId xmlns:p14="http://schemas.microsoft.com/office/powerpoint/2010/main" val="3634142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1B54A8CD-E4EE-42CB-8D89-92F3F482FC59}"/>
              </a:ext>
            </a:extLst>
          </p:cNvPr>
          <p:cNvPicPr>
            <a:picLocks noGrp="1" noChangeAspect="1"/>
          </p:cNvPicPr>
          <p:nvPr>
            <p:ph sz="quarter" idx="24"/>
          </p:nvPr>
        </p:nvPicPr>
        <p:blipFill>
          <a:blip r:embed="rId2"/>
          <a:stretch>
            <a:fillRect/>
          </a:stretch>
        </p:blipFill>
        <p:spPr>
          <a:xfrm>
            <a:off x="1757362" y="1411213"/>
            <a:ext cx="8677276" cy="4882668"/>
          </a:xfrm>
        </p:spPr>
      </p:pic>
      <p:sp>
        <p:nvSpPr>
          <p:cNvPr id="5" name="Text Placeholder 4">
            <a:extLst>
              <a:ext uri="{FF2B5EF4-FFF2-40B4-BE49-F238E27FC236}">
                <a16:creationId xmlns:a16="http://schemas.microsoft.com/office/drawing/2014/main" id="{6F9E292B-82C3-4029-87F7-C1B01487BDA3}"/>
              </a:ext>
            </a:extLst>
          </p:cNvPr>
          <p:cNvSpPr>
            <a:spLocks noGrp="1"/>
          </p:cNvSpPr>
          <p:nvPr>
            <p:ph type="body" sz="quarter" idx="10"/>
          </p:nvPr>
        </p:nvSpPr>
        <p:spPr>
          <a:xfrm>
            <a:off x="401637" y="1061070"/>
            <a:ext cx="11407776" cy="976403"/>
          </a:xfrm>
        </p:spPr>
        <p:txBody>
          <a:bodyPr wrap="square" lIns="108000" tIns="72000" rIns="108000" bIns="72000" anchor="t">
            <a:spAutoFit/>
          </a:bodyPr>
          <a:lstStyle/>
          <a:p>
            <a:r>
              <a:rPr lang="en-US">
                <a:ea typeface="+mj-lt"/>
                <a:cs typeface="+mj-lt"/>
              </a:rPr>
              <a:t>PROGRAMMING THE UNPROGRAMMABLE</a:t>
            </a:r>
            <a:endParaRPr lang="en-US" b="0">
              <a:ea typeface="+mj-lt"/>
              <a:cs typeface="+mj-lt"/>
            </a:endParaRPr>
          </a:p>
          <a:p>
            <a:endParaRPr lang="en-US"/>
          </a:p>
        </p:txBody>
      </p:sp>
      <p:sp>
        <p:nvSpPr>
          <p:cNvPr id="6" name="Title 5">
            <a:extLst>
              <a:ext uri="{FF2B5EF4-FFF2-40B4-BE49-F238E27FC236}">
                <a16:creationId xmlns:a16="http://schemas.microsoft.com/office/drawing/2014/main" id="{C40BB453-04B8-4060-85CD-8CED898FBBF4}"/>
              </a:ext>
            </a:extLst>
          </p:cNvPr>
          <p:cNvSpPr>
            <a:spLocks noGrp="1"/>
          </p:cNvSpPr>
          <p:nvPr>
            <p:ph type="title"/>
          </p:nvPr>
        </p:nvSpPr>
        <p:spPr/>
        <p:txBody>
          <a:bodyPr wrap="square" lIns="90000" tIns="72000" rIns="108000" bIns="72000" anchor="t">
            <a:spAutoFit/>
          </a:bodyPr>
          <a:lstStyle/>
          <a:p>
            <a:r>
              <a:rPr lang="en-US"/>
              <a:t>The Goal of machine learning</a:t>
            </a:r>
          </a:p>
        </p:txBody>
      </p:sp>
    </p:spTree>
    <p:extLst>
      <p:ext uri="{BB962C8B-B14F-4D97-AF65-F5344CB8AC3E}">
        <p14:creationId xmlns:p14="http://schemas.microsoft.com/office/powerpoint/2010/main" val="582546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0673A7-217C-43DC-92FA-DBFE1A136DA6}"/>
              </a:ext>
            </a:extLst>
          </p:cNvPr>
          <p:cNvSpPr>
            <a:spLocks noGrp="1"/>
          </p:cNvSpPr>
          <p:nvPr>
            <p:ph sz="quarter" idx="19"/>
          </p:nvPr>
        </p:nvSpPr>
        <p:spPr>
          <a:xfrm>
            <a:off x="515938" y="1752600"/>
            <a:ext cx="6921182" cy="4241800"/>
          </a:xfrm>
        </p:spPr>
        <p:txBody>
          <a:bodyPr/>
          <a:lstStyle/>
          <a:p>
            <a:r>
              <a:rPr lang="cs-CZ" sz="2800" dirty="0"/>
              <a:t>Open-source</a:t>
            </a:r>
          </a:p>
          <a:p>
            <a:r>
              <a:rPr lang="cs-CZ" sz="2800" dirty="0" err="1"/>
              <a:t>Create</a:t>
            </a:r>
            <a:r>
              <a:rPr lang="cs-CZ" sz="2800" dirty="0"/>
              <a:t> and </a:t>
            </a:r>
            <a:r>
              <a:rPr lang="cs-CZ" sz="2800" dirty="0" err="1"/>
              <a:t>consume</a:t>
            </a:r>
            <a:r>
              <a:rPr lang="cs-CZ" sz="2800" dirty="0"/>
              <a:t> </a:t>
            </a:r>
            <a:r>
              <a:rPr lang="cs-CZ" sz="2800" dirty="0" err="1"/>
              <a:t>custom</a:t>
            </a:r>
            <a:r>
              <a:rPr lang="cs-CZ" sz="2800" dirty="0"/>
              <a:t> </a:t>
            </a:r>
            <a:r>
              <a:rPr lang="cs-CZ" sz="2800" dirty="0" err="1"/>
              <a:t>models</a:t>
            </a:r>
            <a:endParaRPr lang="cs-CZ" sz="2800" dirty="0"/>
          </a:p>
          <a:p>
            <a:r>
              <a:rPr lang="cs-CZ" sz="2800" dirty="0"/>
              <a:t>Import and use </a:t>
            </a:r>
            <a:r>
              <a:rPr lang="cs-CZ" sz="2800" dirty="0" err="1"/>
              <a:t>pre-trained</a:t>
            </a:r>
            <a:r>
              <a:rPr lang="cs-CZ" sz="2800" dirty="0"/>
              <a:t> </a:t>
            </a:r>
            <a:r>
              <a:rPr lang="cs-CZ" sz="2800" dirty="0" err="1"/>
              <a:t>Tensorflow</a:t>
            </a:r>
            <a:r>
              <a:rPr lang="cs-CZ" sz="2800" dirty="0"/>
              <a:t> and ONNX </a:t>
            </a:r>
            <a:r>
              <a:rPr lang="cs-CZ" sz="2800" dirty="0" err="1"/>
              <a:t>models</a:t>
            </a:r>
            <a:endParaRPr lang="cs-CZ" sz="2800" dirty="0"/>
          </a:p>
          <a:p>
            <a:r>
              <a:rPr lang="cs-CZ" sz="2800" dirty="0"/>
              <a:t>Online and </a:t>
            </a:r>
            <a:r>
              <a:rPr lang="cs-CZ" sz="2800" dirty="0" err="1"/>
              <a:t>offline</a:t>
            </a:r>
            <a:r>
              <a:rPr lang="cs-CZ" sz="2800" dirty="0"/>
              <a:t> </a:t>
            </a:r>
            <a:r>
              <a:rPr lang="cs-CZ" sz="2800" dirty="0" err="1"/>
              <a:t>scenarios</a:t>
            </a:r>
            <a:endParaRPr lang="cs-CZ" sz="2800" dirty="0"/>
          </a:p>
          <a:p>
            <a:pPr lvl="1"/>
            <a:r>
              <a:rPr lang="cs-CZ" sz="2800" dirty="0" err="1"/>
              <a:t>Including</a:t>
            </a:r>
            <a:r>
              <a:rPr lang="cs-CZ" sz="2800" dirty="0"/>
              <a:t> Azure </a:t>
            </a:r>
            <a:r>
              <a:rPr lang="cs-CZ" sz="2800" dirty="0" err="1"/>
              <a:t>Functions</a:t>
            </a:r>
            <a:endParaRPr lang="cs-CZ" sz="2800" dirty="0"/>
          </a:p>
          <a:p>
            <a:r>
              <a:rPr lang="cs-CZ" sz="2800" dirty="0" err="1"/>
              <a:t>Runs</a:t>
            </a:r>
            <a:r>
              <a:rPr lang="cs-CZ" sz="2800" dirty="0"/>
              <a:t> on Windows, Linux and macOS </a:t>
            </a:r>
            <a:r>
              <a:rPr lang="cs-CZ" sz="2800" dirty="0" err="1"/>
              <a:t>using</a:t>
            </a:r>
            <a:r>
              <a:rPr lang="cs-CZ" sz="2800" dirty="0"/>
              <a:t> .NET </a:t>
            </a:r>
            <a:r>
              <a:rPr lang="cs-CZ" sz="2800" dirty="0" err="1"/>
              <a:t>Core</a:t>
            </a:r>
            <a:endParaRPr lang="cs-CZ" sz="2800" dirty="0"/>
          </a:p>
          <a:p>
            <a:endParaRPr lang="cs-CZ" dirty="0"/>
          </a:p>
          <a:p>
            <a:endParaRPr lang="en-US" dirty="0"/>
          </a:p>
        </p:txBody>
      </p:sp>
      <p:sp>
        <p:nvSpPr>
          <p:cNvPr id="3" name="Text Placeholder 2">
            <a:extLst>
              <a:ext uri="{FF2B5EF4-FFF2-40B4-BE49-F238E27FC236}">
                <a16:creationId xmlns:a16="http://schemas.microsoft.com/office/drawing/2014/main" id="{85265357-76B8-46DA-B488-3E18AD0215AB}"/>
              </a:ext>
            </a:extLst>
          </p:cNvPr>
          <p:cNvSpPr>
            <a:spLocks noGrp="1"/>
          </p:cNvSpPr>
          <p:nvPr>
            <p:ph type="body" sz="quarter" idx="10"/>
          </p:nvPr>
        </p:nvSpPr>
        <p:spPr/>
        <p:txBody>
          <a:bodyPr/>
          <a:lstStyle/>
          <a:p>
            <a:r>
              <a:rPr lang="cs-CZ" err="1"/>
              <a:t>Its</a:t>
            </a:r>
            <a:r>
              <a:rPr lang="cs-CZ"/>
              <a:t> </a:t>
            </a:r>
            <a:r>
              <a:rPr lang="cs-CZ" err="1"/>
              <a:t>machine</a:t>
            </a:r>
            <a:r>
              <a:rPr lang="cs-CZ"/>
              <a:t> learning </a:t>
            </a:r>
            <a:r>
              <a:rPr lang="cs-CZ" err="1"/>
              <a:t>for</a:t>
            </a:r>
            <a:r>
              <a:rPr lang="cs-CZ"/>
              <a:t> .net, </a:t>
            </a:r>
            <a:r>
              <a:rPr lang="cs-CZ" err="1"/>
              <a:t>obviously</a:t>
            </a:r>
            <a:endParaRPr lang="en-US"/>
          </a:p>
        </p:txBody>
      </p:sp>
      <p:sp>
        <p:nvSpPr>
          <p:cNvPr id="4" name="Title 3">
            <a:extLst>
              <a:ext uri="{FF2B5EF4-FFF2-40B4-BE49-F238E27FC236}">
                <a16:creationId xmlns:a16="http://schemas.microsoft.com/office/drawing/2014/main" id="{1627238F-35F6-4D57-B0D6-5438AA8EE3B9}"/>
              </a:ext>
            </a:extLst>
          </p:cNvPr>
          <p:cNvSpPr>
            <a:spLocks noGrp="1"/>
          </p:cNvSpPr>
          <p:nvPr>
            <p:ph type="title"/>
          </p:nvPr>
        </p:nvSpPr>
        <p:spPr/>
        <p:txBody>
          <a:bodyPr/>
          <a:lstStyle/>
          <a:p>
            <a:r>
              <a:rPr lang="cs-CZ" dirty="0" err="1"/>
              <a:t>What</a:t>
            </a:r>
            <a:r>
              <a:rPr lang="cs-CZ" dirty="0"/>
              <a:t> </a:t>
            </a:r>
            <a:r>
              <a:rPr lang="cs-CZ" dirty="0" err="1"/>
              <a:t>is</a:t>
            </a:r>
            <a:r>
              <a:rPr lang="cs-CZ" dirty="0"/>
              <a:t> ML.NET</a:t>
            </a:r>
            <a:endParaRPr lang="en-US" dirty="0"/>
          </a:p>
        </p:txBody>
      </p:sp>
      <p:pic>
        <p:nvPicPr>
          <p:cNvPr id="5" name="Content Placeholder 4" descr="A picture containing drawing&#10;&#10;Description automatically generated">
            <a:extLst>
              <a:ext uri="{FF2B5EF4-FFF2-40B4-BE49-F238E27FC236}">
                <a16:creationId xmlns:a16="http://schemas.microsoft.com/office/drawing/2014/main" id="{5C9DFFA1-BAE9-42BE-B363-16BC0578558B}"/>
              </a:ext>
            </a:extLst>
          </p:cNvPr>
          <p:cNvPicPr>
            <a:picLocks noGrp="1" noChangeAspect="1"/>
          </p:cNvPicPr>
          <p:nvPr>
            <p:ph sz="quarter" idx="20"/>
          </p:nvPr>
        </p:nvPicPr>
        <p:blipFill>
          <a:blip r:embed="rId2">
            <a:extLst>
              <a:ext uri="{28A0092B-C50C-407E-A947-70E740481C1C}">
                <a14:useLocalDpi xmlns:a14="http://schemas.microsoft.com/office/drawing/2010/main" val="0"/>
              </a:ext>
            </a:extLst>
          </a:blip>
          <a:stretch>
            <a:fillRect/>
          </a:stretch>
        </p:blipFill>
        <p:spPr>
          <a:xfrm>
            <a:off x="7594441" y="1938020"/>
            <a:ext cx="2981960" cy="2981960"/>
          </a:xfrm>
        </p:spPr>
      </p:pic>
    </p:spTree>
    <p:extLst>
      <p:ext uri="{BB962C8B-B14F-4D97-AF65-F5344CB8AC3E}">
        <p14:creationId xmlns:p14="http://schemas.microsoft.com/office/powerpoint/2010/main" val="158468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76D0E4-4B03-4796-AE48-9E4EFEBBC8BD}"/>
              </a:ext>
            </a:extLst>
          </p:cNvPr>
          <p:cNvSpPr>
            <a:spLocks noGrp="1"/>
          </p:cNvSpPr>
          <p:nvPr>
            <p:ph sz="quarter" idx="20"/>
          </p:nvPr>
        </p:nvSpPr>
        <p:spPr/>
        <p:txBody>
          <a:bodyPr/>
          <a:lstStyle/>
          <a:p>
            <a:endParaRPr lang="en-US"/>
          </a:p>
        </p:txBody>
      </p:sp>
      <p:sp>
        <p:nvSpPr>
          <p:cNvPr id="3" name="Text Placeholder 2">
            <a:extLst>
              <a:ext uri="{FF2B5EF4-FFF2-40B4-BE49-F238E27FC236}">
                <a16:creationId xmlns:a16="http://schemas.microsoft.com/office/drawing/2014/main" id="{3D45E469-0BF8-4C2C-AB40-E33944F0BFC4}"/>
              </a:ext>
            </a:extLst>
          </p:cNvPr>
          <p:cNvSpPr>
            <a:spLocks noGrp="1"/>
          </p:cNvSpPr>
          <p:nvPr>
            <p:ph type="body" sz="quarter" idx="18"/>
          </p:nvPr>
        </p:nvSpPr>
        <p:spPr/>
        <p:txBody>
          <a:bodyPr/>
          <a:lstStyle/>
          <a:p>
            <a:endParaRPr lang="en-US"/>
          </a:p>
        </p:txBody>
      </p:sp>
      <p:sp>
        <p:nvSpPr>
          <p:cNvPr id="4" name="Content Placeholder 3">
            <a:extLst>
              <a:ext uri="{FF2B5EF4-FFF2-40B4-BE49-F238E27FC236}">
                <a16:creationId xmlns:a16="http://schemas.microsoft.com/office/drawing/2014/main" id="{BEF1C051-473D-4609-8905-DFB478AD422E}"/>
              </a:ext>
            </a:extLst>
          </p:cNvPr>
          <p:cNvSpPr>
            <a:spLocks noGrp="1"/>
          </p:cNvSpPr>
          <p:nvPr>
            <p:ph sz="quarter" idx="19"/>
          </p:nvPr>
        </p:nvSpPr>
        <p:spPr/>
        <p:txBody>
          <a:bodyPr/>
          <a:lstStyle/>
          <a:p>
            <a:r>
              <a:rPr lang="cs-CZ" err="1"/>
              <a:t>IDataView</a:t>
            </a:r>
            <a:endParaRPr lang="cs-CZ"/>
          </a:p>
          <a:p>
            <a:r>
              <a:rPr lang="cs-CZ" err="1"/>
              <a:t>IEstimator</a:t>
            </a:r>
            <a:endParaRPr lang="cs-CZ"/>
          </a:p>
          <a:p>
            <a:r>
              <a:rPr lang="cs-CZ" err="1"/>
              <a:t>ITransformer</a:t>
            </a:r>
            <a:endParaRPr lang="cs-CZ"/>
          </a:p>
        </p:txBody>
      </p:sp>
      <p:sp>
        <p:nvSpPr>
          <p:cNvPr id="5" name="Text Placeholder 4">
            <a:extLst>
              <a:ext uri="{FF2B5EF4-FFF2-40B4-BE49-F238E27FC236}">
                <a16:creationId xmlns:a16="http://schemas.microsoft.com/office/drawing/2014/main" id="{1FAE6EF1-0491-4D9B-B750-07B073174FFB}"/>
              </a:ext>
            </a:extLst>
          </p:cNvPr>
          <p:cNvSpPr>
            <a:spLocks noGrp="1"/>
          </p:cNvSpPr>
          <p:nvPr>
            <p:ph type="body" sz="quarter" idx="10"/>
          </p:nvPr>
        </p:nvSpPr>
        <p:spPr/>
        <p:txBody>
          <a:bodyPr/>
          <a:lstStyle/>
          <a:p>
            <a:endParaRPr lang="en-US"/>
          </a:p>
        </p:txBody>
      </p:sp>
      <p:sp>
        <p:nvSpPr>
          <p:cNvPr id="6" name="Title 5">
            <a:extLst>
              <a:ext uri="{FF2B5EF4-FFF2-40B4-BE49-F238E27FC236}">
                <a16:creationId xmlns:a16="http://schemas.microsoft.com/office/drawing/2014/main" id="{6789D4D2-A600-4A3F-8C42-3122F1AE5F58}"/>
              </a:ext>
            </a:extLst>
          </p:cNvPr>
          <p:cNvSpPr>
            <a:spLocks noGrp="1"/>
          </p:cNvSpPr>
          <p:nvPr>
            <p:ph type="title"/>
          </p:nvPr>
        </p:nvSpPr>
        <p:spPr/>
        <p:txBody>
          <a:bodyPr/>
          <a:lstStyle/>
          <a:p>
            <a:r>
              <a:rPr lang="cs-CZ" err="1"/>
              <a:t>Code</a:t>
            </a:r>
            <a:r>
              <a:rPr lang="cs-CZ"/>
              <a:t> </a:t>
            </a:r>
            <a:r>
              <a:rPr lang="cs-CZ" err="1"/>
              <a:t>workflow</a:t>
            </a:r>
            <a:endParaRPr lang="en-US"/>
          </a:p>
        </p:txBody>
      </p:sp>
      <p:pic>
        <p:nvPicPr>
          <p:cNvPr id="5122" name="Picture 2" descr="ML.NET application development flow including components for data generation, pipeline development, model training, model evaluation, and model usage">
            <a:extLst>
              <a:ext uri="{FF2B5EF4-FFF2-40B4-BE49-F238E27FC236}">
                <a16:creationId xmlns:a16="http://schemas.microsoft.com/office/drawing/2014/main" id="{6E285125-712D-48D3-B704-A5323338A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7823" y="109000"/>
            <a:ext cx="4938239" cy="6131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158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grpSp>
        <p:nvGrpSpPr>
          <p:cNvPr id="10" name="Group 9">
            <a:extLst>
              <a:ext uri="{FF2B5EF4-FFF2-40B4-BE49-F238E27FC236}">
                <a16:creationId xmlns:a16="http://schemas.microsoft.com/office/drawing/2014/main" id="{CB32DB3F-1A0A-406D-B00F-FF33EB7B78F7}"/>
              </a:ext>
            </a:extLst>
          </p:cNvPr>
          <p:cNvGrpSpPr/>
          <p:nvPr/>
        </p:nvGrpSpPr>
        <p:grpSpPr>
          <a:xfrm>
            <a:off x="515937" y="3375872"/>
            <a:ext cx="1689276" cy="1013566"/>
            <a:chOff x="5449" y="1635548"/>
            <a:chExt cx="1689276" cy="1013566"/>
          </a:xfrm>
        </p:grpSpPr>
        <p:sp>
          <p:nvSpPr>
            <p:cNvPr id="11" name="Rectangle: Rounded Corners 10">
              <a:extLst>
                <a:ext uri="{FF2B5EF4-FFF2-40B4-BE49-F238E27FC236}">
                  <a16:creationId xmlns:a16="http://schemas.microsoft.com/office/drawing/2014/main" id="{3F30494B-6F37-4A54-8329-D3066CD5D2D9}"/>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EB179558-F2D1-4171-8255-14094C8AD2C8}"/>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dirty="0" err="1"/>
                <a:t>Raw</a:t>
              </a:r>
              <a:r>
                <a:rPr lang="cs-CZ" sz="2400" kern="1200" dirty="0"/>
                <a:t> </a:t>
              </a:r>
            </a:p>
            <a:p>
              <a:pPr marL="0" lvl="0" indent="0" algn="ctr" defTabSz="1066800">
                <a:lnSpc>
                  <a:spcPct val="90000"/>
                </a:lnSpc>
                <a:spcBef>
                  <a:spcPct val="0"/>
                </a:spcBef>
                <a:spcAft>
                  <a:spcPct val="35000"/>
                </a:spcAft>
                <a:buNone/>
              </a:pPr>
              <a:r>
                <a:rPr lang="cs-CZ" sz="2400" kern="1200" dirty="0"/>
                <a:t>data</a:t>
              </a:r>
              <a:endParaRPr lang="en-US" sz="2400" kern="1200" dirty="0"/>
            </a:p>
          </p:txBody>
        </p:sp>
      </p:grpSp>
    </p:spTree>
    <p:extLst>
      <p:ext uri="{BB962C8B-B14F-4D97-AF65-F5344CB8AC3E}">
        <p14:creationId xmlns:p14="http://schemas.microsoft.com/office/powerpoint/2010/main" val="4070146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grpSp>
        <p:nvGrpSpPr>
          <p:cNvPr id="45" name="Group 44">
            <a:extLst>
              <a:ext uri="{FF2B5EF4-FFF2-40B4-BE49-F238E27FC236}">
                <a16:creationId xmlns:a16="http://schemas.microsoft.com/office/drawing/2014/main" id="{AEEC73AB-8DD3-457E-8FE2-D3C104A20679}"/>
              </a:ext>
            </a:extLst>
          </p:cNvPr>
          <p:cNvGrpSpPr/>
          <p:nvPr/>
        </p:nvGrpSpPr>
        <p:grpSpPr>
          <a:xfrm>
            <a:off x="515937" y="3375872"/>
            <a:ext cx="1689276" cy="1013566"/>
            <a:chOff x="5449" y="1635548"/>
            <a:chExt cx="1689276" cy="1013566"/>
          </a:xfrm>
        </p:grpSpPr>
        <p:sp>
          <p:nvSpPr>
            <p:cNvPr id="46" name="Rectangle: Rounded Corners 45">
              <a:extLst>
                <a:ext uri="{FF2B5EF4-FFF2-40B4-BE49-F238E27FC236}">
                  <a16:creationId xmlns:a16="http://schemas.microsoft.com/office/drawing/2014/main" id="{4AFACFDD-63B5-42C4-AFE4-11B0C9D68280}"/>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7" name="Rectangle: Rounded Corners 4">
              <a:extLst>
                <a:ext uri="{FF2B5EF4-FFF2-40B4-BE49-F238E27FC236}">
                  <a16:creationId xmlns:a16="http://schemas.microsoft.com/office/drawing/2014/main" id="{81ED15DE-D026-48EA-B97A-ECB4D8699596}"/>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dirty="0" err="1"/>
                <a:t>Raw</a:t>
              </a:r>
              <a:r>
                <a:rPr lang="cs-CZ" sz="2400" kern="1200" dirty="0"/>
                <a:t> </a:t>
              </a:r>
            </a:p>
            <a:p>
              <a:pPr marL="0" lvl="0" indent="0" algn="ctr" defTabSz="1066800">
                <a:lnSpc>
                  <a:spcPct val="90000"/>
                </a:lnSpc>
                <a:spcBef>
                  <a:spcPct val="0"/>
                </a:spcBef>
                <a:spcAft>
                  <a:spcPct val="35000"/>
                </a:spcAft>
                <a:buNone/>
              </a:pPr>
              <a:r>
                <a:rPr lang="cs-CZ" sz="2400" kern="1200" dirty="0"/>
                <a:t>data</a:t>
              </a:r>
              <a:endParaRPr lang="en-US" sz="2400" kern="1200" dirty="0"/>
            </a:p>
          </p:txBody>
        </p:sp>
      </p:grpSp>
      <p:grpSp>
        <p:nvGrpSpPr>
          <p:cNvPr id="48" name="Group 47">
            <a:extLst>
              <a:ext uri="{FF2B5EF4-FFF2-40B4-BE49-F238E27FC236}">
                <a16:creationId xmlns:a16="http://schemas.microsoft.com/office/drawing/2014/main" id="{46928D68-A76F-4C36-88F5-446572FCD34D}"/>
              </a:ext>
            </a:extLst>
          </p:cNvPr>
          <p:cNvGrpSpPr/>
          <p:nvPr/>
        </p:nvGrpSpPr>
        <p:grpSpPr>
          <a:xfrm>
            <a:off x="2374141" y="3673185"/>
            <a:ext cx="358126" cy="418940"/>
            <a:chOff x="1863653" y="1932861"/>
            <a:chExt cx="358126" cy="418940"/>
          </a:xfrm>
        </p:grpSpPr>
        <p:sp>
          <p:nvSpPr>
            <p:cNvPr id="49" name="Arrow: Right 48">
              <a:extLst>
                <a:ext uri="{FF2B5EF4-FFF2-40B4-BE49-F238E27FC236}">
                  <a16:creationId xmlns:a16="http://schemas.microsoft.com/office/drawing/2014/main" id="{D8476C61-1265-4E02-8A8A-5F2CECD2F746}"/>
                </a:ext>
              </a:extLst>
            </p:cNvPr>
            <p:cNvSpPr/>
            <p:nvPr/>
          </p:nvSpPr>
          <p:spPr>
            <a:xfrm>
              <a:off x="1863653"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0" name="Arrow: Right 6">
              <a:extLst>
                <a:ext uri="{FF2B5EF4-FFF2-40B4-BE49-F238E27FC236}">
                  <a16:creationId xmlns:a16="http://schemas.microsoft.com/office/drawing/2014/main" id="{B4643AE0-DE56-44D3-982E-57D5CB4FA1F0}"/>
                </a:ext>
              </a:extLst>
            </p:cNvPr>
            <p:cNvSpPr txBox="1"/>
            <p:nvPr/>
          </p:nvSpPr>
          <p:spPr>
            <a:xfrm>
              <a:off x="1863653"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p:txBody>
        </p:sp>
      </p:grpSp>
      <p:grpSp>
        <p:nvGrpSpPr>
          <p:cNvPr id="51" name="Group 50">
            <a:extLst>
              <a:ext uri="{FF2B5EF4-FFF2-40B4-BE49-F238E27FC236}">
                <a16:creationId xmlns:a16="http://schemas.microsoft.com/office/drawing/2014/main" id="{BF03D04A-E587-4F05-B509-535A57CC1CB0}"/>
              </a:ext>
            </a:extLst>
          </p:cNvPr>
          <p:cNvGrpSpPr/>
          <p:nvPr/>
        </p:nvGrpSpPr>
        <p:grpSpPr>
          <a:xfrm>
            <a:off x="2880924" y="3375872"/>
            <a:ext cx="1689276" cy="1013566"/>
            <a:chOff x="2370436" y="1635548"/>
            <a:chExt cx="1689276" cy="1013566"/>
          </a:xfrm>
        </p:grpSpPr>
        <p:sp>
          <p:nvSpPr>
            <p:cNvPr id="52" name="Rectangle: Rounded Corners 51">
              <a:extLst>
                <a:ext uri="{FF2B5EF4-FFF2-40B4-BE49-F238E27FC236}">
                  <a16:creationId xmlns:a16="http://schemas.microsoft.com/office/drawing/2014/main" id="{EE418F4F-1F6F-4B01-8C0F-8FC5BDE48A41}"/>
                </a:ext>
              </a:extLst>
            </p:cNvPr>
            <p:cNvSpPr/>
            <p:nvPr/>
          </p:nvSpPr>
          <p:spPr>
            <a:xfrm>
              <a:off x="2370436" y="1635548"/>
              <a:ext cx="1689276" cy="1013566"/>
            </a:xfrm>
            <a:prstGeom prst="roundRect">
              <a:avLst>
                <a:gd name="adj" fmla="val 10000"/>
              </a:avLst>
            </a:prstGeom>
          </p:spPr>
          <p:style>
            <a:lnRef idx="2">
              <a:schemeClr val="lt1">
                <a:hueOff val="0"/>
                <a:satOff val="0"/>
                <a:lumOff val="0"/>
                <a:alphaOff val="0"/>
              </a:schemeClr>
            </a:lnRef>
            <a:fillRef idx="1">
              <a:schemeClr val="accent4">
                <a:hueOff val="3484758"/>
                <a:satOff val="-4616"/>
                <a:lumOff val="-343"/>
                <a:alphaOff val="0"/>
              </a:schemeClr>
            </a:fillRef>
            <a:effectRef idx="0">
              <a:schemeClr val="accent4">
                <a:hueOff val="3484758"/>
                <a:satOff val="-4616"/>
                <a:lumOff val="-343"/>
                <a:alphaOff val="0"/>
              </a:schemeClr>
            </a:effectRef>
            <a:fontRef idx="minor">
              <a:schemeClr val="lt1"/>
            </a:fontRef>
          </p:style>
        </p:sp>
        <p:sp>
          <p:nvSpPr>
            <p:cNvPr id="53" name="Rectangle: Rounded Corners 8">
              <a:extLst>
                <a:ext uri="{FF2B5EF4-FFF2-40B4-BE49-F238E27FC236}">
                  <a16:creationId xmlns:a16="http://schemas.microsoft.com/office/drawing/2014/main" id="{92BBE1BF-CA5E-47B7-8A09-2DB6EB2C3217}"/>
                </a:ext>
              </a:extLst>
            </p:cNvPr>
            <p:cNvSpPr txBox="1"/>
            <p:nvPr/>
          </p:nvSpPr>
          <p:spPr>
            <a:xfrm>
              <a:off x="2400122"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dirty="0" err="1"/>
                <a:t>Prepare</a:t>
              </a:r>
              <a:r>
                <a:rPr lang="cs-CZ" sz="2400" kern="1200" dirty="0"/>
                <a:t> data</a:t>
              </a:r>
              <a:endParaRPr lang="en-US" sz="2400" kern="1200" dirty="0"/>
            </a:p>
          </p:txBody>
        </p:sp>
      </p:grpSp>
    </p:spTree>
    <p:extLst>
      <p:ext uri="{BB962C8B-B14F-4D97-AF65-F5344CB8AC3E}">
        <p14:creationId xmlns:p14="http://schemas.microsoft.com/office/powerpoint/2010/main" val="3533918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D3DCA-2A95-4361-B481-9C2AB7D1B7D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D6C09F8B-5906-4A8F-9865-F765190F2ED0}"/>
              </a:ext>
            </a:extLst>
          </p:cNvPr>
          <p:cNvSpPr>
            <a:spLocks noGrp="1"/>
          </p:cNvSpPr>
          <p:nvPr>
            <p:ph type="title"/>
          </p:nvPr>
        </p:nvSpPr>
        <p:spPr/>
        <p:txBody>
          <a:bodyPr/>
          <a:lstStyle/>
          <a:p>
            <a:r>
              <a:rPr lang="cs-CZ"/>
              <a:t>ML.NET </a:t>
            </a:r>
            <a:r>
              <a:rPr lang="cs-CZ" err="1"/>
              <a:t>Pipeline</a:t>
            </a:r>
            <a:endParaRPr lang="en-US"/>
          </a:p>
        </p:txBody>
      </p:sp>
      <p:grpSp>
        <p:nvGrpSpPr>
          <p:cNvPr id="6" name="Group 5">
            <a:extLst>
              <a:ext uri="{FF2B5EF4-FFF2-40B4-BE49-F238E27FC236}">
                <a16:creationId xmlns:a16="http://schemas.microsoft.com/office/drawing/2014/main" id="{7A63B770-7526-445B-8DAC-3DE3E4732ADE}"/>
              </a:ext>
            </a:extLst>
          </p:cNvPr>
          <p:cNvGrpSpPr/>
          <p:nvPr/>
        </p:nvGrpSpPr>
        <p:grpSpPr>
          <a:xfrm>
            <a:off x="515937" y="3375872"/>
            <a:ext cx="1689276" cy="1013566"/>
            <a:chOff x="5449" y="1635548"/>
            <a:chExt cx="1689276" cy="1013566"/>
          </a:xfrm>
        </p:grpSpPr>
        <p:sp>
          <p:nvSpPr>
            <p:cNvPr id="19" name="Rectangle: Rounded Corners 18">
              <a:extLst>
                <a:ext uri="{FF2B5EF4-FFF2-40B4-BE49-F238E27FC236}">
                  <a16:creationId xmlns:a16="http://schemas.microsoft.com/office/drawing/2014/main" id="{FCB5079F-AE10-4847-A6D4-FE2E4932B125}"/>
                </a:ext>
              </a:extLst>
            </p:cNvPr>
            <p:cNvSpPr/>
            <p:nvPr/>
          </p:nvSpPr>
          <p:spPr>
            <a:xfrm>
              <a:off x="5449" y="1635548"/>
              <a:ext cx="1689276" cy="1013566"/>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96EE7DA6-E44C-47C0-B832-0BB47289ACEF}"/>
                </a:ext>
              </a:extLst>
            </p:cNvPr>
            <p:cNvSpPr txBox="1"/>
            <p:nvPr/>
          </p:nvSpPr>
          <p:spPr>
            <a:xfrm>
              <a:off x="35135"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dirty="0" err="1"/>
                <a:t>Raw</a:t>
              </a:r>
              <a:r>
                <a:rPr lang="cs-CZ" sz="2400" kern="1200" dirty="0"/>
                <a:t> </a:t>
              </a:r>
            </a:p>
            <a:p>
              <a:pPr marL="0" lvl="0" indent="0" algn="ctr" defTabSz="1066800">
                <a:lnSpc>
                  <a:spcPct val="90000"/>
                </a:lnSpc>
                <a:spcBef>
                  <a:spcPct val="0"/>
                </a:spcBef>
                <a:spcAft>
                  <a:spcPct val="35000"/>
                </a:spcAft>
                <a:buNone/>
              </a:pPr>
              <a:r>
                <a:rPr lang="cs-CZ" sz="2400" kern="1200" dirty="0"/>
                <a:t>data</a:t>
              </a:r>
              <a:endParaRPr lang="en-US" sz="2400" kern="1200" dirty="0"/>
            </a:p>
          </p:txBody>
        </p:sp>
      </p:grpSp>
      <p:grpSp>
        <p:nvGrpSpPr>
          <p:cNvPr id="7" name="Group 6">
            <a:extLst>
              <a:ext uri="{FF2B5EF4-FFF2-40B4-BE49-F238E27FC236}">
                <a16:creationId xmlns:a16="http://schemas.microsoft.com/office/drawing/2014/main" id="{B5DC1A1D-FB42-4C98-91D7-6BBC0BCBF254}"/>
              </a:ext>
            </a:extLst>
          </p:cNvPr>
          <p:cNvGrpSpPr/>
          <p:nvPr/>
        </p:nvGrpSpPr>
        <p:grpSpPr>
          <a:xfrm>
            <a:off x="2374141" y="3673185"/>
            <a:ext cx="358126" cy="418940"/>
            <a:chOff x="1863653" y="1932861"/>
            <a:chExt cx="358126" cy="418940"/>
          </a:xfrm>
        </p:grpSpPr>
        <p:sp>
          <p:nvSpPr>
            <p:cNvPr id="17" name="Arrow: Right 16">
              <a:extLst>
                <a:ext uri="{FF2B5EF4-FFF2-40B4-BE49-F238E27FC236}">
                  <a16:creationId xmlns:a16="http://schemas.microsoft.com/office/drawing/2014/main" id="{32AFC393-1A3D-493F-A0DE-AC1EEEEAFB6E}"/>
                </a:ext>
              </a:extLst>
            </p:cNvPr>
            <p:cNvSpPr/>
            <p:nvPr/>
          </p:nvSpPr>
          <p:spPr>
            <a:xfrm>
              <a:off x="1863653"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8" name="Arrow: Right 6">
              <a:extLst>
                <a:ext uri="{FF2B5EF4-FFF2-40B4-BE49-F238E27FC236}">
                  <a16:creationId xmlns:a16="http://schemas.microsoft.com/office/drawing/2014/main" id="{324A1436-A314-4041-B9E7-160CEC0DDBEF}"/>
                </a:ext>
              </a:extLst>
            </p:cNvPr>
            <p:cNvSpPr txBox="1"/>
            <p:nvPr/>
          </p:nvSpPr>
          <p:spPr>
            <a:xfrm>
              <a:off x="1863653"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p:txBody>
        </p:sp>
      </p:grpSp>
      <p:grpSp>
        <p:nvGrpSpPr>
          <p:cNvPr id="8" name="Group 7">
            <a:extLst>
              <a:ext uri="{FF2B5EF4-FFF2-40B4-BE49-F238E27FC236}">
                <a16:creationId xmlns:a16="http://schemas.microsoft.com/office/drawing/2014/main" id="{A0E3F319-CD5F-449C-A3E2-395B6F00C210}"/>
              </a:ext>
            </a:extLst>
          </p:cNvPr>
          <p:cNvGrpSpPr/>
          <p:nvPr/>
        </p:nvGrpSpPr>
        <p:grpSpPr>
          <a:xfrm>
            <a:off x="2880924" y="3375872"/>
            <a:ext cx="1689276" cy="1013566"/>
            <a:chOff x="2370436" y="1635548"/>
            <a:chExt cx="1689276" cy="1013566"/>
          </a:xfrm>
        </p:grpSpPr>
        <p:sp>
          <p:nvSpPr>
            <p:cNvPr id="15" name="Rectangle: Rounded Corners 14">
              <a:extLst>
                <a:ext uri="{FF2B5EF4-FFF2-40B4-BE49-F238E27FC236}">
                  <a16:creationId xmlns:a16="http://schemas.microsoft.com/office/drawing/2014/main" id="{C6C45B12-6018-4706-ACDE-090653D59797}"/>
                </a:ext>
              </a:extLst>
            </p:cNvPr>
            <p:cNvSpPr/>
            <p:nvPr/>
          </p:nvSpPr>
          <p:spPr>
            <a:xfrm>
              <a:off x="2370436" y="1635548"/>
              <a:ext cx="1689276" cy="1013566"/>
            </a:xfrm>
            <a:prstGeom prst="roundRect">
              <a:avLst>
                <a:gd name="adj" fmla="val 10000"/>
              </a:avLst>
            </a:prstGeom>
          </p:spPr>
          <p:style>
            <a:lnRef idx="2">
              <a:schemeClr val="lt1">
                <a:hueOff val="0"/>
                <a:satOff val="0"/>
                <a:lumOff val="0"/>
                <a:alphaOff val="0"/>
              </a:schemeClr>
            </a:lnRef>
            <a:fillRef idx="1">
              <a:schemeClr val="accent4">
                <a:hueOff val="3484758"/>
                <a:satOff val="-4616"/>
                <a:lumOff val="-343"/>
                <a:alphaOff val="0"/>
              </a:schemeClr>
            </a:fillRef>
            <a:effectRef idx="0">
              <a:schemeClr val="accent4">
                <a:hueOff val="3484758"/>
                <a:satOff val="-4616"/>
                <a:lumOff val="-343"/>
                <a:alphaOff val="0"/>
              </a:schemeClr>
            </a:effectRef>
            <a:fontRef idx="minor">
              <a:schemeClr val="lt1"/>
            </a:fontRef>
          </p:style>
        </p:sp>
        <p:sp>
          <p:nvSpPr>
            <p:cNvPr id="16" name="Rectangle: Rounded Corners 8">
              <a:extLst>
                <a:ext uri="{FF2B5EF4-FFF2-40B4-BE49-F238E27FC236}">
                  <a16:creationId xmlns:a16="http://schemas.microsoft.com/office/drawing/2014/main" id="{36063C63-0880-401F-9754-F5B56EEEF925}"/>
                </a:ext>
              </a:extLst>
            </p:cNvPr>
            <p:cNvSpPr txBox="1"/>
            <p:nvPr/>
          </p:nvSpPr>
          <p:spPr>
            <a:xfrm>
              <a:off x="2400122"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dirty="0" err="1"/>
                <a:t>Prepare</a:t>
              </a:r>
              <a:r>
                <a:rPr lang="cs-CZ" sz="2400" kern="1200" dirty="0"/>
                <a:t> data</a:t>
              </a:r>
              <a:endParaRPr lang="en-US" sz="2400" kern="1200" dirty="0"/>
            </a:p>
          </p:txBody>
        </p:sp>
      </p:grpSp>
      <p:grpSp>
        <p:nvGrpSpPr>
          <p:cNvPr id="9" name="Group 8">
            <a:extLst>
              <a:ext uri="{FF2B5EF4-FFF2-40B4-BE49-F238E27FC236}">
                <a16:creationId xmlns:a16="http://schemas.microsoft.com/office/drawing/2014/main" id="{4B8F48B0-1FDB-4477-8F66-8C51A8F143CD}"/>
              </a:ext>
            </a:extLst>
          </p:cNvPr>
          <p:cNvGrpSpPr/>
          <p:nvPr/>
        </p:nvGrpSpPr>
        <p:grpSpPr>
          <a:xfrm>
            <a:off x="4739129" y="3673185"/>
            <a:ext cx="358126" cy="418940"/>
            <a:chOff x="4228641" y="1932861"/>
            <a:chExt cx="358126" cy="418940"/>
          </a:xfrm>
        </p:grpSpPr>
        <p:sp>
          <p:nvSpPr>
            <p:cNvPr id="13" name="Arrow: Right 12">
              <a:extLst>
                <a:ext uri="{FF2B5EF4-FFF2-40B4-BE49-F238E27FC236}">
                  <a16:creationId xmlns:a16="http://schemas.microsoft.com/office/drawing/2014/main" id="{29384371-CB67-4918-ACC7-A284295BD060}"/>
                </a:ext>
              </a:extLst>
            </p:cNvPr>
            <p:cNvSpPr/>
            <p:nvPr/>
          </p:nvSpPr>
          <p:spPr>
            <a:xfrm>
              <a:off x="4228641" y="1932861"/>
              <a:ext cx="358126" cy="418940"/>
            </a:xfrm>
            <a:prstGeom prst="rightArrow">
              <a:avLst>
                <a:gd name="adj1" fmla="val 60000"/>
                <a:gd name="adj2" fmla="val 50000"/>
              </a:avLst>
            </a:prstGeom>
          </p:spPr>
          <p:style>
            <a:lnRef idx="0">
              <a:schemeClr val="lt1">
                <a:hueOff val="0"/>
                <a:satOff val="0"/>
                <a:lumOff val="0"/>
                <a:alphaOff val="0"/>
              </a:schemeClr>
            </a:lnRef>
            <a:fillRef idx="1">
              <a:schemeClr val="accent4">
                <a:hueOff val="4646343"/>
                <a:satOff val="-6155"/>
                <a:lumOff val="-458"/>
                <a:alphaOff val="0"/>
              </a:schemeClr>
            </a:fillRef>
            <a:effectRef idx="0">
              <a:schemeClr val="accent4">
                <a:hueOff val="4646343"/>
                <a:satOff val="-6155"/>
                <a:lumOff val="-458"/>
                <a:alphaOff val="0"/>
              </a:schemeClr>
            </a:effectRef>
            <a:fontRef idx="minor">
              <a:schemeClr val="lt1"/>
            </a:fontRef>
          </p:style>
        </p:sp>
        <p:sp>
          <p:nvSpPr>
            <p:cNvPr id="14" name="Arrow: Right 10">
              <a:extLst>
                <a:ext uri="{FF2B5EF4-FFF2-40B4-BE49-F238E27FC236}">
                  <a16:creationId xmlns:a16="http://schemas.microsoft.com/office/drawing/2014/main" id="{438D086C-CFFD-47E3-8F8F-D042C65068D9}"/>
                </a:ext>
              </a:extLst>
            </p:cNvPr>
            <p:cNvSpPr txBox="1"/>
            <p:nvPr/>
          </p:nvSpPr>
          <p:spPr>
            <a:xfrm>
              <a:off x="4228641" y="2016649"/>
              <a:ext cx="250688" cy="251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p:txBody>
        </p:sp>
      </p:grpSp>
      <p:grpSp>
        <p:nvGrpSpPr>
          <p:cNvPr id="10" name="Group 9">
            <a:extLst>
              <a:ext uri="{FF2B5EF4-FFF2-40B4-BE49-F238E27FC236}">
                <a16:creationId xmlns:a16="http://schemas.microsoft.com/office/drawing/2014/main" id="{590AE24D-4367-44DB-BE81-D4B1ABB47608}"/>
              </a:ext>
            </a:extLst>
          </p:cNvPr>
          <p:cNvGrpSpPr/>
          <p:nvPr/>
        </p:nvGrpSpPr>
        <p:grpSpPr>
          <a:xfrm>
            <a:off x="5245912" y="3375872"/>
            <a:ext cx="1689276" cy="1013566"/>
            <a:chOff x="4735424" y="1635548"/>
            <a:chExt cx="1689276" cy="1013566"/>
          </a:xfrm>
        </p:grpSpPr>
        <p:sp>
          <p:nvSpPr>
            <p:cNvPr id="11" name="Rectangle: Rounded Corners 10">
              <a:extLst>
                <a:ext uri="{FF2B5EF4-FFF2-40B4-BE49-F238E27FC236}">
                  <a16:creationId xmlns:a16="http://schemas.microsoft.com/office/drawing/2014/main" id="{D354413A-7814-4DB5-81D0-4B250C1AE619}"/>
                </a:ext>
              </a:extLst>
            </p:cNvPr>
            <p:cNvSpPr/>
            <p:nvPr/>
          </p:nvSpPr>
          <p:spPr>
            <a:xfrm>
              <a:off x="4735424" y="1635548"/>
              <a:ext cx="1689276" cy="1013566"/>
            </a:xfrm>
            <a:prstGeom prst="roundRect">
              <a:avLst>
                <a:gd name="adj" fmla="val 10000"/>
              </a:avLst>
            </a:prstGeom>
          </p:spPr>
          <p:style>
            <a:lnRef idx="2">
              <a:schemeClr val="lt1">
                <a:hueOff val="0"/>
                <a:satOff val="0"/>
                <a:lumOff val="0"/>
                <a:alphaOff val="0"/>
              </a:schemeClr>
            </a:lnRef>
            <a:fillRef idx="1">
              <a:schemeClr val="accent4">
                <a:hueOff val="6969515"/>
                <a:satOff val="-9233"/>
                <a:lumOff val="-686"/>
                <a:alphaOff val="0"/>
              </a:schemeClr>
            </a:fillRef>
            <a:effectRef idx="0">
              <a:schemeClr val="accent4">
                <a:hueOff val="6969515"/>
                <a:satOff val="-9233"/>
                <a:lumOff val="-686"/>
                <a:alphaOff val="0"/>
              </a:schemeClr>
            </a:effectRef>
            <a:fontRef idx="minor">
              <a:schemeClr val="lt1"/>
            </a:fontRef>
          </p:style>
        </p:sp>
        <p:sp>
          <p:nvSpPr>
            <p:cNvPr id="12" name="Rectangle: Rounded Corners 12">
              <a:extLst>
                <a:ext uri="{FF2B5EF4-FFF2-40B4-BE49-F238E27FC236}">
                  <a16:creationId xmlns:a16="http://schemas.microsoft.com/office/drawing/2014/main" id="{3101C158-8360-4B52-8316-6CF59CAA9A80}"/>
                </a:ext>
              </a:extLst>
            </p:cNvPr>
            <p:cNvSpPr txBox="1"/>
            <p:nvPr/>
          </p:nvSpPr>
          <p:spPr>
            <a:xfrm>
              <a:off x="4765110" y="1665234"/>
              <a:ext cx="1629904" cy="95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cs-CZ" sz="2400" kern="1200" err="1"/>
                <a:t>Train</a:t>
              </a:r>
              <a:r>
                <a:rPr lang="cs-CZ" sz="2400" kern="1200"/>
                <a:t> model</a:t>
              </a:r>
              <a:endParaRPr lang="en-US" sz="2400" kern="1200"/>
            </a:p>
          </p:txBody>
        </p:sp>
      </p:grpSp>
    </p:spTree>
    <p:extLst>
      <p:ext uri="{BB962C8B-B14F-4D97-AF65-F5344CB8AC3E}">
        <p14:creationId xmlns:p14="http://schemas.microsoft.com/office/powerpoint/2010/main" val="282925038"/>
      </p:ext>
    </p:extLst>
  </p:cSld>
  <p:clrMapOvr>
    <a:masterClrMapping/>
  </p:clrMapOvr>
</p:sld>
</file>

<file path=ppt/theme/theme1.xml><?xml version="1.0" encoding="utf-8"?>
<a:theme xmlns:a="http://schemas.openxmlformats.org/drawingml/2006/main" name="Divider slides background 1">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E9D84D2D-7A7D-4A75-B924-DA6807AF0257}"/>
    </a:ext>
  </a:extLst>
</a:theme>
</file>

<file path=ppt/theme/theme10.xml><?xml version="1.0" encoding="utf-8"?>
<a:theme xmlns:a="http://schemas.openxmlformats.org/drawingml/2006/main" name="APPLIED RESEARCH">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8FE8CB98-42F8-4501-8A5E-C04C2F8B56C2}"/>
    </a:ext>
  </a:extLst>
</a:theme>
</file>

<file path=ppt/theme/theme11.xml><?xml version="1.0" encoding="utf-8"?>
<a:theme xmlns:a="http://schemas.openxmlformats.org/drawingml/2006/main" name="IOTA">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FDF45A4C-0983-4308-BE2E-426D533CC6EA}"/>
    </a:ext>
  </a:extLst>
</a:theme>
</file>

<file path=ppt/theme/theme12.xml><?xml version="1.0" encoding="utf-8"?>
<a:theme xmlns:a="http://schemas.openxmlformats.org/drawingml/2006/main" name="LABS">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4C5D8D18-15CA-47C9-B539-EC284C53BAC4}"/>
    </a:ext>
  </a:extLst>
</a:theme>
</file>

<file path=ppt/theme/theme13.xml><?xml version="1.0" encoding="utf-8"?>
<a:theme xmlns:a="http://schemas.openxmlformats.org/drawingml/2006/main" name="EDU">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7C0F0A07-968D-4811-893C-17DDACB3F0D0}"/>
    </a:ext>
  </a:extLst>
</a:theme>
</file>

<file path=ppt/theme/theme14.xml><?xml version="1.0" encoding="utf-8"?>
<a:theme xmlns:a="http://schemas.openxmlformats.org/drawingml/2006/main" name="CLERBO">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EF9FF089-A2FD-4552-A0F5-BC25500EE09B}"/>
    </a:ext>
  </a:extLst>
</a:theme>
</file>

<file path=ppt/theme/theme15.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r slides background 2">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22E4FE28-270F-465A-A599-8C103E572795}"/>
    </a:ext>
  </a:extLst>
</a:theme>
</file>

<file path=ppt/theme/theme3.xml><?xml version="1.0" encoding="utf-8"?>
<a:theme xmlns:a="http://schemas.openxmlformats.org/drawingml/2006/main" name="Divider slides background 3">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B2382BD4-5C00-4979-BEE6-3F4A5CAA4CD4}"/>
    </a:ext>
  </a:extLst>
</a:theme>
</file>

<file path=ppt/theme/theme4.xml><?xml version="1.0" encoding="utf-8"?>
<a:theme xmlns:a="http://schemas.openxmlformats.org/drawingml/2006/main" name="Divider slides background 4">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4B2C5AF1-99D4-442D-A407-98D2BB7776C6}"/>
    </a:ext>
  </a:extLst>
</a:theme>
</file>

<file path=ppt/theme/theme5.xml><?xml version="1.0" encoding="utf-8"?>
<a:theme xmlns:a="http://schemas.openxmlformats.org/drawingml/2006/main" name="Content - confidential">
  <a:themeElements>
    <a:clrScheme name="Y Soft">
      <a:dk1>
        <a:srgbClr val="FF66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D7426825-53E1-462D-B225-2AB91B068FF2}"/>
    </a:ext>
  </a:extLst>
</a:theme>
</file>

<file path=ppt/theme/theme6.xml><?xml version="1.0" encoding="utf-8"?>
<a:theme xmlns:a="http://schemas.openxmlformats.org/drawingml/2006/main" name="Content - public">
  <a:themeElements>
    <a:clrScheme name="Y Soft">
      <a:dk1>
        <a:srgbClr val="FF66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207961A2-A9E8-4A40-AB52-E03B9E9507EA}"/>
    </a:ext>
  </a:extLst>
</a:theme>
</file>

<file path=ppt/theme/theme7.xml><?xml version="1.0" encoding="utf-8"?>
<a:theme xmlns:a="http://schemas.openxmlformats.org/drawingml/2006/main" name="SAFEQ">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89C00002-E9E6-4655-8B7A-FD185FC4DE54}"/>
    </a:ext>
  </a:extLst>
</a:theme>
</file>

<file path=ppt/theme/theme8.xml><?xml version="1.0" encoding="utf-8"?>
<a:theme xmlns:a="http://schemas.openxmlformats.org/drawingml/2006/main" name="BE3D">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692E3898-781F-47E3-9130-075F32BE6566}"/>
    </a:ext>
  </a:extLst>
</a:theme>
</file>

<file path=ppt/theme/theme9.xml><?xml version="1.0" encoding="utf-8"?>
<a:theme xmlns:a="http://schemas.openxmlformats.org/drawingml/2006/main" name="VENTURES">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7BF3B998-832B-43A1-BAEC-86E07886922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A2223FB25914934489AC5D0669743643" ma:contentTypeVersion="7" ma:contentTypeDescription="Vytvoří nový dokument" ma:contentTypeScope="" ma:versionID="5b8a51ed45d651303bc567fa3c15ff79">
  <xsd:schema xmlns:xsd="http://www.w3.org/2001/XMLSchema" xmlns:xs="http://www.w3.org/2001/XMLSchema" xmlns:p="http://schemas.microsoft.com/office/2006/metadata/properties" xmlns:ns3="8abce7ba-f073-43bb-b89b-e96afbee866e" xmlns:ns4="6703dd1e-41bc-4045-842c-3e12d683722d" targetNamespace="http://schemas.microsoft.com/office/2006/metadata/properties" ma:root="true" ma:fieldsID="3f8312dc0133f6e536ff9eb68ff8a488" ns3:_="" ns4:_="">
    <xsd:import namespace="8abce7ba-f073-43bb-b89b-e96afbee866e"/>
    <xsd:import namespace="6703dd1e-41bc-4045-842c-3e12d683722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bce7ba-f073-43bb-b89b-e96afbee86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03dd1e-41bc-4045-842c-3e12d683722d" elementFormDefault="qualified">
    <xsd:import namespace="http://schemas.microsoft.com/office/2006/documentManagement/types"/>
    <xsd:import namespace="http://schemas.microsoft.com/office/infopath/2007/PartnerControls"/>
    <xsd:element name="SharedWithUsers" ma:index="10" nillable="true" ma:displayName="Sdílí se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dílené s podrobnostmi" ma:internalName="SharedWithDetails" ma:readOnly="true">
      <xsd:simpleType>
        <xsd:restriction base="dms:Note">
          <xsd:maxLength value="255"/>
        </xsd:restriction>
      </xsd:simpleType>
    </xsd:element>
    <xsd:element name="SharingHintHash" ma:index="12" nillable="true" ma:displayName="Hodnota hash upozornění na sdílení"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050C99-6667-4B7E-97B8-7B4EE3BE5019}">
  <ds:schemaRefs>
    <ds:schemaRef ds:uri="http://schemas.microsoft.com/sharepoint/v3/contenttype/forms"/>
  </ds:schemaRefs>
</ds:datastoreItem>
</file>

<file path=customXml/itemProps2.xml><?xml version="1.0" encoding="utf-8"?>
<ds:datastoreItem xmlns:ds="http://schemas.openxmlformats.org/officeDocument/2006/customXml" ds:itemID="{46AB3DCF-8947-4EDC-9D03-CE3DE6B30A88}">
  <ds:schemaRefs>
    <ds:schemaRef ds:uri="6703dd1e-41bc-4045-842c-3e12d683722d"/>
    <ds:schemaRef ds:uri="8abce7ba-f073-43bb-b89b-e96afbee86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A80A7A-E9EB-48D4-A069-DDB08FAB1A13}">
  <ds:schemaRefs>
    <ds:schemaRef ds:uri="6703dd1e-41bc-4045-842c-3e12d683722d"/>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dcmitype/"/>
    <ds:schemaRef ds:uri="8abce7ba-f073-43bb-b89b-e96afbee866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YSOFT_template_2018 (1)</Template>
  <TotalTime>993</TotalTime>
  <Words>462</Words>
  <Application>Microsoft Office PowerPoint</Application>
  <PresentationFormat>Widescreen</PresentationFormat>
  <Paragraphs>140</Paragraphs>
  <Slides>29</Slides>
  <Notes>2</Notes>
  <HiddenSlides>1</HiddenSlides>
  <MMClips>0</MMClips>
  <ScaleCrop>false</ScaleCrop>
  <HeadingPairs>
    <vt:vector size="6" baseType="variant">
      <vt:variant>
        <vt:lpstr>Fonts Used</vt:lpstr>
      </vt:variant>
      <vt:variant>
        <vt:i4>3</vt:i4>
      </vt:variant>
      <vt:variant>
        <vt:lpstr>Theme</vt:lpstr>
      </vt:variant>
      <vt:variant>
        <vt:i4>14</vt:i4>
      </vt:variant>
      <vt:variant>
        <vt:lpstr>Slide Titles</vt:lpstr>
      </vt:variant>
      <vt:variant>
        <vt:i4>29</vt:i4>
      </vt:variant>
    </vt:vector>
  </HeadingPairs>
  <TitlesOfParts>
    <vt:vector size="46" baseType="lpstr">
      <vt:lpstr>Y Soft</vt:lpstr>
      <vt:lpstr>Arial</vt:lpstr>
      <vt:lpstr>Calibri</vt:lpstr>
      <vt:lpstr>Divider slides background 1</vt:lpstr>
      <vt:lpstr>Divider slides background 2</vt:lpstr>
      <vt:lpstr>Divider slides background 3</vt:lpstr>
      <vt:lpstr>Divider slides background 4</vt:lpstr>
      <vt:lpstr>Content - confidential</vt:lpstr>
      <vt:lpstr>Content - public</vt:lpstr>
      <vt:lpstr>SAFEQ</vt:lpstr>
      <vt:lpstr>BE3D</vt:lpstr>
      <vt:lpstr>VENTURES</vt:lpstr>
      <vt:lpstr>APPLIED RESEARCH</vt:lpstr>
      <vt:lpstr>IOTA</vt:lpstr>
      <vt:lpstr>LABS</vt:lpstr>
      <vt:lpstr>EDU</vt:lpstr>
      <vt:lpstr>CLERBO</vt:lpstr>
      <vt:lpstr>ML.NET &amp; .NET Core</vt:lpstr>
      <vt:lpstr>About me</vt:lpstr>
      <vt:lpstr>What to expect</vt:lpstr>
      <vt:lpstr>The Goal of machine learning</vt:lpstr>
      <vt:lpstr>What is ML.NET</vt:lpstr>
      <vt:lpstr>Code workflow</vt:lpstr>
      <vt:lpstr>ML.NET Pipeline</vt:lpstr>
      <vt:lpstr>ML.NET Pipeline</vt:lpstr>
      <vt:lpstr>ML.NET Pipeline</vt:lpstr>
      <vt:lpstr>ML.NET Pipeline</vt:lpstr>
      <vt:lpstr>ML.NET Pipeline</vt:lpstr>
      <vt:lpstr>What are raw data?</vt:lpstr>
      <vt:lpstr>Data preparation </vt:lpstr>
      <vt:lpstr>What can you train?</vt:lpstr>
      <vt:lpstr>Metrics, metrics, metrics </vt:lpstr>
      <vt:lpstr>Consume it!</vt:lpstr>
      <vt:lpstr>Spam detector</vt:lpstr>
      <vt:lpstr>ML.NET Pipeline</vt:lpstr>
      <vt:lpstr>AUTOML</vt:lpstr>
      <vt:lpstr>AUTOML</vt:lpstr>
      <vt:lpstr>End-to-end automl</vt:lpstr>
      <vt:lpstr>More automl</vt:lpstr>
      <vt:lpstr>More automl</vt:lpstr>
      <vt:lpstr>Deep learning in ML.nET</vt:lpstr>
      <vt:lpstr>Dnn Image classification</vt:lpstr>
      <vt:lpstr>Final devtips</vt:lpstr>
      <vt:lpstr>RQA</vt:lpstr>
      <vt:lpstr>Want to be part of rqa team? Join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ML.NET a .NET Core</dc:title>
  <dc:creator>Novotný Václav</dc:creator>
  <cp:lastModifiedBy>Novotný Václav</cp:lastModifiedBy>
  <cp:revision>2</cp:revision>
  <dcterms:created xsi:type="dcterms:W3CDTF">2019-11-20T08:46:47Z</dcterms:created>
  <dcterms:modified xsi:type="dcterms:W3CDTF">2019-12-03T12:40:08Z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0x010100A2223FB25914934489AC5D0669743643</vt:lpwstr>
  </property>
</Properties>
</file>